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5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rassylki.rosuchebnik.ru/drofaru/83842,=0Qw7mekytFEI46zh-6kJa1A/7094,122575517,1330220,?aHR0cHM6Ly9yb3N1Y2hlYm5pay5ydS9tZXRvZGljaGVza2FqYS1wb21vc2NoL21hdGVyaWFseS9rbGFzcy01X3R5cGUtcmF6ZGF0b2NobnllLW1hdGVyaWFseS8/a2xhc3NbXT1rbGFzcy02JmtsYXNzW109a2xhc3MtNyZrbGFzc1tdPWtsYXNzLTgma2xhc3NbXT1rbGFzcy05JmtsYXNzW109a2xhc3MtMTAma2xhc3NbXT1rbGFzcy0xMSZFTEVNRU5UQVJZPVkmdXRtX2NhbXBhaWduPWVtYWlsX3NlbmRzYXlfZGlzdF9ndWlkZV9mb3JfdGVhY2hlcnMmdXRtX21lZGl1bT1lbWFpbCZ1dG1fc291cmNlPVNlbmRzYXk=" TargetMode="External"/><Relationship Id="rId2" Type="http://schemas.openxmlformats.org/officeDocument/2006/relationships/hyperlink" Target="http://link.rassylki.rosuchebnik.ru/drofaru/83841,=0TA8jSf96xL4XsiejZ87IBg/7094,122575517,1330220,?aHR0cHM6Ly9yb3N1Y2hlYm5pay5ydS9uZXdzL3Zvc3BvbHp1eXRlcy1iZXNwbGF0bnltLWRvc3R1cG9tLWstZWZ1LW5hLXBsYXRmb3JtZS1sZWN0YS8/dXRtX2NhbXBhaWduPWVtYWlsX3NlbmRzYXlfZGlzdF9ndWlkZV9mb3JfdGVhY2hlcnMmdXRtX21lZGl1bT1lbWFpbCZ1dG1fc291cmNlPVNlbmRzYXk=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link.rassylki.rosuchebnik.ru/drofaru/83844,=0qHndqR1iqKKk3uPgVALQjw/7094,122575517,1330220,?aHR0cHM6Ly9yb3N1Y2hlYm5pay5ydS9tYXRlcmlhbC9vcmdhbml6YXRzaXlhLWktb3NvYmVubm9zdGktZGlzdGFudHNpb25ub2dvLW9idWNoZW5peWEtcy1pc3BvbHpvdmFuaWVtLz91dG1fY2FtcGFpZ249ZW1haWxfc2VuZHNheV9kaXN0X2d1aWRlX2Zvcl90ZWFjaGVycyZ1dG1fbWVkaXVtPWVtYWlsJnV0bV9zb3VyY2U9U2VuZHNheQ==" TargetMode="External"/><Relationship Id="rId4" Type="http://schemas.openxmlformats.org/officeDocument/2006/relationships/hyperlink" Target="http://link.rassylki.rosuchebnik.ru/drofaru/83843,=0_OoiNvC0I_3Oyo3IP5zAlg/7094,122575517,1330220,?aHR0cHM6Ly9yb3N1Y2hlYm5pay5ydS9tYXRlcmlhbC9vbmxheW4tb2JyYXpvdmFuaWUtMTAtbHVjaHNoaWtoLXNheXRvdi8/dXRtX2NhbXBhaWduPWVtYWlsX3NlbmRzYXlfZGlzdF9ndWlkZV9mb3JfdGVhY2hlcnMmdXRtX21lZGl1bT1lbWFpbCZ1dG1fc291cmNlPVNlbmRzYXk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Царицына Т. В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руководитель городского методического объединения учителей биологии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 биологии ОУ № 46 г. Челябинска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дистанционного обучения биологии в основной и средней школе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Нормативные документы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Федеральный закон от 29 декабря 2012 г. № 273-ФЗ « Об образовании в Российской Федерации»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Российской Федерации от 23 августа 2017 г. № 816 о порядке применения организациями, осуществляющими образовательную деятельность , электронного обучения дистанционных образовательных технологий при реализации образовательных программ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Электронное обучение- работа с информацией, которая содержится в базе данных, использование информационных технологий для обработки, передачи знаний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– способ организации процесса обучения, основанный на использовании современных информационных и телекоммуникационных технологий, позволяющих осуществлять обучение на расстоянии без непосредственного контакта между преподавателем и учащимся.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процессе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проведения обучения в дистанционном режиме используются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электронная почта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телеконференции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пересылка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данных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гипертекстовые среды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ресурсы мировой сети Интернет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видеоконференции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Интернет – ресурсы, наиболее часто используемые в преподавании биологии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www.bio.1september.ru–газета «Биология» -приложение к «1 сентября»;</a:t>
            </a:r>
          </a:p>
          <a:p>
            <a:pPr lvl="0"/>
            <a:r>
              <a:rPr lang="ru-RU" dirty="0" err="1" smtClean="0"/>
              <a:t>www.bio.nature.ru</a:t>
            </a:r>
            <a:r>
              <a:rPr lang="ru-RU" dirty="0" smtClean="0"/>
              <a:t>–научные новости биологии;</a:t>
            </a:r>
          </a:p>
          <a:p>
            <a:pPr lvl="0"/>
            <a:r>
              <a:rPr lang="ru-RU" dirty="0" err="1" smtClean="0"/>
              <a:t>www.edio.ru</a:t>
            </a:r>
            <a:r>
              <a:rPr lang="ru-RU" dirty="0" smtClean="0"/>
              <a:t>–</a:t>
            </a:r>
            <a:r>
              <a:rPr lang="ru-RU" dirty="0" err="1" smtClean="0"/>
              <a:t>Эйдос</a:t>
            </a:r>
            <a:r>
              <a:rPr lang="ru-RU" dirty="0" smtClean="0"/>
              <a:t> –центр дистанционного образования;</a:t>
            </a:r>
          </a:p>
          <a:p>
            <a:pPr lvl="0"/>
            <a:r>
              <a:rPr lang="ru-RU" dirty="0" err="1" smtClean="0"/>
              <a:t>www.km.ru</a:t>
            </a:r>
            <a:r>
              <a:rPr lang="ru-RU" dirty="0" smtClean="0"/>
              <a:t>/education-учебные материалы и словари на сайте «Кирилл и </a:t>
            </a:r>
            <a:r>
              <a:rPr lang="ru-RU" dirty="0" err="1" smtClean="0"/>
              <a:t>Мефодий</a:t>
            </a:r>
            <a:r>
              <a:rPr lang="ru-RU" dirty="0" smtClean="0"/>
              <a:t>»</a:t>
            </a:r>
          </a:p>
          <a:p>
            <a:pPr lvl="0"/>
            <a:r>
              <a:rPr lang="ru-RU" dirty="0" smtClean="0"/>
              <a:t>http://school-collection.edu.ru   Единая   коллекция   цифровых образовательных ресурсов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Российская электронная школа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Видеоуроки</a:t>
            </a:r>
            <a:r>
              <a:rPr lang="ru-RU" dirty="0" smtClean="0"/>
              <a:t> состоят каждый из пяти модулей: </a:t>
            </a:r>
            <a:endParaRPr lang="ru-RU" dirty="0" smtClean="0"/>
          </a:p>
          <a:p>
            <a:r>
              <a:rPr lang="ru-RU" dirty="0" smtClean="0"/>
              <a:t>Мотивация </a:t>
            </a:r>
          </a:p>
          <a:p>
            <a:r>
              <a:rPr lang="ru-RU" dirty="0" smtClean="0"/>
              <a:t>Объяснение </a:t>
            </a:r>
          </a:p>
          <a:p>
            <a:r>
              <a:rPr lang="ru-RU" dirty="0" smtClean="0"/>
              <a:t>Тренировка </a:t>
            </a:r>
          </a:p>
          <a:p>
            <a:r>
              <a:rPr lang="ru-RU" dirty="0" smtClean="0"/>
              <a:t>Контроль</a:t>
            </a:r>
          </a:p>
          <a:p>
            <a:r>
              <a:rPr lang="ru-RU" dirty="0" smtClean="0"/>
              <a:t> </a:t>
            </a:r>
            <a:r>
              <a:rPr lang="ru-RU" dirty="0" smtClean="0"/>
              <a:t>Дополнительная информация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</a:t>
            </a:r>
            <a:r>
              <a:rPr lang="ru-RU" dirty="0" err="1" smtClean="0"/>
              <a:t>видеоуроков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Начнём урок </a:t>
            </a:r>
            <a:r>
              <a:rPr lang="ru-RU" dirty="0" smtClean="0"/>
              <a:t> </a:t>
            </a:r>
            <a:r>
              <a:rPr lang="ru-RU" dirty="0" smtClean="0"/>
              <a:t>Главное предназначение — активизировать внимание ученика и развить в нем интерес к рассматриваемой теме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Основная часть </a:t>
            </a:r>
            <a:r>
              <a:rPr lang="ru-RU" dirty="0" smtClean="0"/>
              <a:t> </a:t>
            </a:r>
            <a:r>
              <a:rPr lang="ru-RU" dirty="0" smtClean="0"/>
              <a:t>Задача — полностью и простым языком раскрыть изучаемую тему. Весь материал предоставляется учащемуся в интерактивном формате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Тренировочные задания </a:t>
            </a:r>
          </a:p>
          <a:p>
            <a:endParaRPr lang="ru-RU" dirty="0" smtClean="0"/>
          </a:p>
          <a:p>
            <a:r>
              <a:rPr lang="ru-RU" dirty="0" smtClean="0"/>
              <a:t>Контрольные задания Этот модуль необходим, чтобы контролировать результаты обучения школьников и выявлять сложности в способности применять новые знания на практике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Дополнительный модуль Прилагается: список литературы; тезаурус; список </a:t>
            </a:r>
            <a:r>
              <a:rPr lang="ru-RU" dirty="0" err="1" smtClean="0"/>
              <a:t>онлайн-ресурсов</a:t>
            </a:r>
            <a:r>
              <a:rPr lang="ru-RU" dirty="0" smtClean="0"/>
              <a:t> по теме.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Htths</a:t>
            </a:r>
            <a:r>
              <a:rPr lang="ru-RU" dirty="0" smtClean="0"/>
              <a:t>://</a:t>
            </a:r>
            <a:r>
              <a:rPr lang="en-US" dirty="0" smtClean="0"/>
              <a:t>rech.edu.ru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Пошаговое руководство по </a:t>
            </a:r>
            <a:r>
              <a:rPr lang="ru-RU" dirty="0" err="1" smtClean="0"/>
              <a:t>сервиру</a:t>
            </a:r>
            <a:r>
              <a:rPr lang="ru-RU" dirty="0" smtClean="0"/>
              <a:t> « Российская электронная школа» для организации дистанционного обучения в школе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Корпорация « Российский учебник»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На цифровой платформе LECTA открыт </a:t>
            </a:r>
            <a:r>
              <a:rPr lang="ru-RU" dirty="0" smtClean="0">
                <a:hlinkClick r:id="rId2"/>
              </a:rPr>
              <a:t>бесплатный доступ на 30 дней ко всем электронным учебникам</a:t>
            </a:r>
            <a:r>
              <a:rPr lang="ru-RU" b="1" dirty="0" smtClean="0"/>
              <a:t> </a:t>
            </a:r>
            <a:r>
              <a:rPr lang="ru-RU" dirty="0" smtClean="0"/>
              <a:t>издательств «ДРОФА» и «ВЕНТАНА-ГРАФ». </a:t>
            </a:r>
            <a:r>
              <a:rPr lang="ru-RU" dirty="0" err="1" smtClean="0"/>
              <a:t>Промокод</a:t>
            </a:r>
            <a:r>
              <a:rPr lang="ru-RU" dirty="0" smtClean="0"/>
              <a:t> – </a:t>
            </a:r>
            <a:r>
              <a:rPr lang="ru-RU" b="1" dirty="0" err="1" smtClean="0"/>
              <a:t>УчимсяДома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3"/>
              </a:rPr>
              <a:t>коллекция </a:t>
            </a:r>
            <a:r>
              <a:rPr lang="ru-RU" dirty="0" smtClean="0">
                <a:hlinkClick r:id="rId3"/>
              </a:rPr>
              <a:t>наглядных материалов к уроку</a:t>
            </a:r>
            <a:r>
              <a:rPr lang="ru-RU" dirty="0" smtClean="0"/>
              <a:t> и </a:t>
            </a:r>
            <a:r>
              <a:rPr lang="ru-RU" dirty="0" smtClean="0"/>
              <a:t>подборка</a:t>
            </a:r>
            <a:r>
              <a:rPr lang="ru-RU" dirty="0" smtClean="0"/>
              <a:t> </a:t>
            </a:r>
            <a:r>
              <a:rPr lang="ru-RU" dirty="0" smtClean="0">
                <a:hlinkClick r:id="rId4"/>
              </a:rPr>
              <a:t>образовательных </a:t>
            </a:r>
            <a:r>
              <a:rPr lang="ru-RU" dirty="0" err="1" smtClean="0">
                <a:hlinkClick r:id="rId4"/>
              </a:rPr>
              <a:t>онлайн-сервисов</a:t>
            </a:r>
            <a:endParaRPr lang="ru-RU" dirty="0" smtClean="0"/>
          </a:p>
          <a:p>
            <a:r>
              <a:rPr lang="ru-RU" dirty="0" smtClean="0"/>
              <a:t>25 марта состоится </a:t>
            </a:r>
            <a:r>
              <a:rPr lang="ru-RU" dirty="0" err="1" smtClean="0"/>
              <a:t>вебинар</a:t>
            </a:r>
            <a:r>
              <a:rPr lang="ru-RU" dirty="0" smtClean="0"/>
              <a:t>, посвященный организации дистанционного обучения </a:t>
            </a:r>
            <a:r>
              <a:rPr lang="ru-RU" dirty="0" smtClean="0">
                <a:hlinkClick r:id="rId5"/>
              </a:rPr>
              <a:t>на платформе LECTA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272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Царицына Т. В  руководитель городского методического объединения учителей биологии учитель биологии ОУ № 46 г. Челябинска</vt:lpstr>
      <vt:lpstr>Нормативные документы </vt:lpstr>
      <vt:lpstr>Слайд 3</vt:lpstr>
      <vt:lpstr>В процессе проведения обучения в дистанционном режиме используются</vt:lpstr>
      <vt:lpstr>Интернет – ресурсы, наиболее часто используемые в преподавании биологии</vt:lpstr>
      <vt:lpstr>Российская электронная школа</vt:lpstr>
      <vt:lpstr>Структура видеоуроков  </vt:lpstr>
      <vt:lpstr>Htths://rech.edu.ru</vt:lpstr>
      <vt:lpstr>Корпорация « Российский учебник»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Царицына Т. В  руководитель городского методического объединения учителей биологии учитель биологии ОУ № 46 г. Челябинска</dc:title>
  <dc:creator>Татьяна</dc:creator>
  <cp:lastModifiedBy>МОАУ СОШ №46</cp:lastModifiedBy>
  <cp:revision>13</cp:revision>
  <dcterms:created xsi:type="dcterms:W3CDTF">2020-03-23T06:49:55Z</dcterms:created>
  <dcterms:modified xsi:type="dcterms:W3CDTF">2020-03-23T07:32:08Z</dcterms:modified>
</cp:coreProperties>
</file>