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AC124-3526-4B2D-8E1D-819B6E7E8EF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10C35-04E6-4A15-AEBE-FDD2AC86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5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рирода\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085184"/>
            <a:ext cx="4907009" cy="965969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304384"/>
            <a:ext cx="4572000" cy="55361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2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рирода\Prirod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975" y="115888"/>
            <a:ext cx="6553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339975" y="1125538"/>
            <a:ext cx="65532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07950" y="656907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400">
                <a:solidFill>
                  <a:srgbClr val="C3D69B"/>
                </a:solidFill>
                <a:latin typeface="Ariston" pitchFamily="66" charset="0"/>
              </a:rPr>
              <a:t>ProPowerPoint.Ru</a:t>
            </a:r>
            <a:endParaRPr lang="ru-RU" altLang="ru-RU" sz="1400">
              <a:solidFill>
                <a:srgbClr val="C3D69B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499992" y="2564904"/>
            <a:ext cx="4644008" cy="23762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 на подсчет калорий при составлении меню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85184"/>
            <a:ext cx="4572000" cy="12961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42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Ларкина Вера Ивановна,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42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42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№154 г. Челябинска»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277" t="29692" r="8453" b="14550"/>
          <a:stretch/>
        </p:blipFill>
        <p:spPr>
          <a:xfrm>
            <a:off x="629478" y="865019"/>
            <a:ext cx="824199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88640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каждый вечер бегает трусцой в течение 1,5 часа. За два часа до этого он плотно ужинают. Сегодня Пётр съел 200 г гречневой каши, 60 г сырокопченой колбасы, 50 г сыра, 25 г хлеба и чай с сахаром. Используя данные таблиц 1, и 2 ответьте на следующие вопросы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Какова энергетическая ценность ужина?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Покроет ли калорийность ужина Петра энергетические затраты на бег?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Какие вещества являются наиболее энергетически ценными?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391" y="3023599"/>
            <a:ext cx="3275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Алгоритм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условие задачи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энергетическую ценность ужина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ужина рассчитывается как сумма энергетических ценностей каждого из блюд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/>
              <a:t>153 · 2 + 473 · 0,6 + 370  ·  0,5 + 235 · 0,25 + 68 = 306+283,8+185+58,75+68 = 901,55 ккал.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8957" t="17552" r="31130" b="20613"/>
          <a:stretch/>
        </p:blipFill>
        <p:spPr>
          <a:xfrm>
            <a:off x="-26177" y="116632"/>
            <a:ext cx="5668978" cy="659183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flipH="1">
            <a:off x="2316321" y="1196752"/>
            <a:ext cx="540568" cy="29950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65030" y="4465942"/>
            <a:ext cx="391859" cy="3402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2389596" y="5013176"/>
            <a:ext cx="468560" cy="25388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05908" y="6237312"/>
            <a:ext cx="435937" cy="2181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660232" y="5985284"/>
            <a:ext cx="151216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604" t="33968" r="40430" b="42054"/>
          <a:stretch/>
        </p:blipFill>
        <p:spPr>
          <a:xfrm>
            <a:off x="244352" y="115888"/>
            <a:ext cx="8834965" cy="33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8864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Покроет ли калорийность ужина Петра энергетические затраты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бег? (он бегал трусцой 90 мин)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0973" y="935599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3. Определяем энергетические затраты Петра на бег</a:t>
            </a:r>
          </a:p>
          <a:p>
            <a:endParaRPr lang="ru-RU" b="1" dirty="0" smtClean="0">
              <a:solidFill>
                <a:srgbClr val="FFC000"/>
              </a:solidFill>
              <a:latin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Энергетические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затраты Петра на бег составляют </a:t>
            </a: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427" t="29403" r="23936" b="7615"/>
          <a:stretch/>
        </p:blipFill>
        <p:spPr>
          <a:xfrm>
            <a:off x="505487" y="332656"/>
            <a:ext cx="7484953" cy="6525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2849825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4.Определяем покроет ли калорийность ужина затраты на бег</a:t>
            </a:r>
          </a:p>
          <a:p>
            <a:endParaRPr lang="ru-RU" b="1" dirty="0" smtClean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320593"/>
            <a:ext cx="41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9,5 ккал/мин · 90мин = 855 ккал.</a:t>
            </a:r>
          </a:p>
        </p:txBody>
      </p:sp>
      <p:sp>
        <p:nvSpPr>
          <p:cNvPr id="9" name="Овал 8"/>
          <p:cNvSpPr/>
          <p:nvPr/>
        </p:nvSpPr>
        <p:spPr>
          <a:xfrm>
            <a:off x="2915816" y="2297481"/>
            <a:ext cx="1224136" cy="529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88124" y="2264935"/>
            <a:ext cx="1224136" cy="529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30162" y="5805264"/>
            <a:ext cx="176419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50973" y="33916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Калорийность ужина (901,55 ккал) больше чем затраты на бег (855 ккал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7884" y="40229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7305" y="4262999"/>
            <a:ext cx="6533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Verdana" panose="020B0604030504040204" pitchFamily="34" charset="0"/>
              </a:rPr>
              <a:t>3. Наиболее энергетически ценными веществами являются ?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1119" y="4853619"/>
            <a:ext cx="6405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Теплота сгорания — это количество тепла, которое 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выделяется при окислении 1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грамма вещества.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При окислении 1 г жира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 в организме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выделяется 9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3 ккал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;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1 г углеводов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— 4,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1 ккал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тепла и 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1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г белка — 4,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1 ккал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60082" y="6099776"/>
            <a:ext cx="6360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Verdana" panose="020B0604030504040204" pitchFamily="34" charset="0"/>
              </a:rPr>
              <a:t>Наиболее энергетически ценными веществами </a:t>
            </a:r>
            <a:r>
              <a:rPr lang="ru-RU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являются жиры 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520282" y="2327889"/>
            <a:ext cx="555774" cy="387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23762" t="28162" r="391" b="3778"/>
          <a:stretch/>
        </p:blipFill>
        <p:spPr>
          <a:xfrm>
            <a:off x="367940" y="1129483"/>
            <a:ext cx="8704075" cy="4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68" t="30778" r="3821" b="5958"/>
          <a:stretch/>
        </p:blipFill>
        <p:spPr>
          <a:xfrm>
            <a:off x="2915816" y="65440"/>
            <a:ext cx="4816262" cy="2441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031" t="27735" b="4416"/>
          <a:stretch/>
        </p:blipFill>
        <p:spPr>
          <a:xfrm>
            <a:off x="504563" y="2621654"/>
            <a:ext cx="84229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787" t="28433" r="20033" b="28242"/>
          <a:stretch/>
        </p:blipFill>
        <p:spPr>
          <a:xfrm>
            <a:off x="1259632" y="0"/>
            <a:ext cx="7536333" cy="37346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7575" y="3645024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 13-летний подросток должен с едой употребить 2900 ккал, из которых на долю ужина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2900 ккал · 0,18 = 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 ккал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в белках рассчитывается как произведение суточной нормы содержания белков для подростка определенного возраста на его вес. То есть Николаю необходимо употребить 2 г/кг · 56 кг = 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 г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продуктов определяется калориями ИЛИ количеством калорий. Калории — это количество энергии, получаемой от пищи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Priroda</Template>
  <TotalTime>1298</TotalTime>
  <Words>217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Алгоритм решения задач на подсчет калорий при составлении меню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Природа</dc:subject>
  <dc:creator>Вера Ивановна</dc:creator>
  <dc:description>http://propowerpoint.ru - Бесплатные шаблоны для презентаций. Полезные советы и уроки PowerPoint .</dc:description>
  <cp:lastModifiedBy>user</cp:lastModifiedBy>
  <cp:revision>138</cp:revision>
  <dcterms:created xsi:type="dcterms:W3CDTF">2021-08-15T13:39:31Z</dcterms:created>
  <dcterms:modified xsi:type="dcterms:W3CDTF">2021-12-20T03:36:09Z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000800ee040000000000010243100207f9000400038000</vt:lpwstr>
  </property>
</Properties>
</file>