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4DBF-81EC-4A0A-B463-5BB67D9B393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4E35-83DE-4BD0-AB46-87C41D2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97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4DBF-81EC-4A0A-B463-5BB67D9B393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4E35-83DE-4BD0-AB46-87C41D2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2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4DBF-81EC-4A0A-B463-5BB67D9B393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4E35-83DE-4BD0-AB46-87C41D2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7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4DBF-81EC-4A0A-B463-5BB67D9B393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4E35-83DE-4BD0-AB46-87C41D2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1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4DBF-81EC-4A0A-B463-5BB67D9B393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4E35-83DE-4BD0-AB46-87C41D2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9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4DBF-81EC-4A0A-B463-5BB67D9B393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4E35-83DE-4BD0-AB46-87C41D2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9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4DBF-81EC-4A0A-B463-5BB67D9B393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4E35-83DE-4BD0-AB46-87C41D2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6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4DBF-81EC-4A0A-B463-5BB67D9B393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4E35-83DE-4BD0-AB46-87C41D2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8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4DBF-81EC-4A0A-B463-5BB67D9B393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4E35-83DE-4BD0-AB46-87C41D2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1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4DBF-81EC-4A0A-B463-5BB67D9B393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4E35-83DE-4BD0-AB46-87C41D2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7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4DBF-81EC-4A0A-B463-5BB67D9B393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4E35-83DE-4BD0-AB46-87C41D2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D4DBF-81EC-4A0A-B463-5BB67D9B393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4E35-83DE-4BD0-AB46-87C41D2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2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&#1096;&#1082;&#1086;&#1083;&#1072;-108.&#1088;&#1092;/activity/innovate/ground/2829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14" y="0"/>
            <a:ext cx="12216714" cy="68580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</p:pic>
      <p:grpSp>
        <p:nvGrpSpPr>
          <p:cNvPr id="17" name="Группа 16"/>
          <p:cNvGrpSpPr/>
          <p:nvPr/>
        </p:nvGrpSpPr>
        <p:grpSpPr>
          <a:xfrm>
            <a:off x="315966" y="248854"/>
            <a:ext cx="1976168" cy="1143217"/>
            <a:chOff x="158906" y="79460"/>
            <a:chExt cx="1976168" cy="114321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50" y="79460"/>
              <a:ext cx="963443" cy="963443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58906" y="118807"/>
              <a:ext cx="1976168" cy="11038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1596771"/>
                </a:avLst>
              </a:prstTxWarp>
              <a:spAutoFit/>
            </a:bodyPr>
            <a:lstStyle/>
            <a:p>
              <a:r>
                <a:rPr lang="ru-RU" sz="8800" b="1" dirty="0"/>
                <a:t>МАОУ «СОШ №108 г. Челябинска»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442084" y="476394"/>
            <a:ext cx="184731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2551890" y="212977"/>
            <a:ext cx="9449382" cy="104365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384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2564344" y="1275783"/>
            <a:ext cx="9449382" cy="1698902"/>
          </a:xfrm>
          <a:prstGeom prst="downArrowCallout">
            <a:avLst>
              <a:gd name="adj1" fmla="val 25000"/>
              <a:gd name="adj2" fmla="val 19822"/>
              <a:gd name="adj3" fmla="val 25000"/>
              <a:gd name="adj4" fmla="val 71709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64344" y="1256628"/>
            <a:ext cx="9449382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эффективной системы патриотического воспитания, как многокомпонентной и динамично развивающейся сферы, требуют волевых политических решений и слаженной работы всех участников образовательных отношений.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1890" y="79541"/>
            <a:ext cx="9449382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38000">
                      <a:schemeClr val="bg1"/>
                    </a:gs>
                    <a:gs pos="56000">
                      <a:schemeClr val="accent5">
                        <a:shade val="67500"/>
                        <a:satMod val="115000"/>
                      </a:schemeClr>
                    </a:gs>
                    <a:gs pos="0">
                      <a:schemeClr val="bg1"/>
                    </a:gs>
                    <a:gs pos="100000">
                      <a:srgbClr val="C00000"/>
                    </a:gs>
                  </a:gsLst>
                  <a:lin ang="5400000" scaled="1"/>
                  <a:tileRect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«ВОСПИТЫВАЕМ ПАТРИОТОВ»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 rot="5400000">
            <a:off x="6016613" y="-772578"/>
            <a:ext cx="2103119" cy="9866198"/>
          </a:xfrm>
          <a:prstGeom prst="downArrowCallout">
            <a:avLst>
              <a:gd name="adj1" fmla="val 20832"/>
              <a:gd name="adj2" fmla="val 15959"/>
              <a:gd name="adj3" fmla="val 10935"/>
              <a:gd name="adj4" fmla="val 95591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91543" y="3078119"/>
            <a:ext cx="940972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патриотического воспитания школьников;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по теме проекта;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ресурсной поддержки патриотических проектов и мероприятий;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специалистов-единомышленников;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партнерства с образовательными организациями города, области и другими субъектами РФ через сетевое сотрудничество для формирования мотивирующей среды проведения социальных акций патриотического характера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70" y="3851276"/>
            <a:ext cx="1562100" cy="15621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11336" y="4724724"/>
            <a:ext cx="1976168" cy="11038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596771"/>
              </a:avLst>
            </a:prstTxWarp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</a:rPr>
              <a:t>Сроки реализации 2024-2026</a:t>
            </a:r>
          </a:p>
          <a:p>
            <a:endParaRPr lang="ru-RU" sz="8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61" y="1981067"/>
            <a:ext cx="2266606" cy="15526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96400" y="2577482"/>
            <a:ext cx="4222487" cy="768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Продукты инновационного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63666" y="5737501"/>
            <a:ext cx="5039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школа-108.рф/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activity/innovate/ground/2829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98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User</cp:lastModifiedBy>
  <cp:revision>14</cp:revision>
  <dcterms:created xsi:type="dcterms:W3CDTF">2024-06-13T18:11:39Z</dcterms:created>
  <dcterms:modified xsi:type="dcterms:W3CDTF">2025-06-16T08:45:31Z</dcterms:modified>
</cp:coreProperties>
</file>