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4" r:id="rId10"/>
    <p:sldId id="271" r:id="rId11"/>
    <p:sldId id="266" r:id="rId12"/>
    <p:sldId id="272" r:id="rId13"/>
    <p:sldId id="267" r:id="rId14"/>
    <p:sldId id="268" r:id="rId15"/>
    <p:sldId id="269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-72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16B97F-6011-4598-9F80-56EE5FFB6D5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F9B515-3EBC-43F6-982C-327A53A9C49D}">
      <dgm:prSet phldrT="[Текст]"/>
      <dgm:spPr/>
      <dgm:t>
        <a:bodyPr/>
        <a:lstStyle/>
        <a:p>
          <a:r>
            <a:rPr lang="ru-RU" dirty="0"/>
            <a:t>УРОК</a:t>
          </a:r>
        </a:p>
      </dgm:t>
    </dgm:pt>
    <dgm:pt modelId="{A8409DD1-B30F-4705-9850-E20B3ACADACB}" type="parTrans" cxnId="{01BDE723-CBE7-40A0-BF77-C9ED9C3058D8}">
      <dgm:prSet/>
      <dgm:spPr/>
      <dgm:t>
        <a:bodyPr/>
        <a:lstStyle/>
        <a:p>
          <a:endParaRPr lang="ru-RU"/>
        </a:p>
      </dgm:t>
    </dgm:pt>
    <dgm:pt modelId="{AE158940-2C77-48BF-9495-FF3AC064A4EE}" type="sibTrans" cxnId="{01BDE723-CBE7-40A0-BF77-C9ED9C3058D8}">
      <dgm:prSet/>
      <dgm:spPr/>
      <dgm:t>
        <a:bodyPr/>
        <a:lstStyle/>
        <a:p>
          <a:endParaRPr lang="ru-RU"/>
        </a:p>
      </dgm:t>
    </dgm:pt>
    <dgm:pt modelId="{E75E38DC-9520-4DF6-A50A-00EBCAB75387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81074E11-FFE6-49D9-8DA8-E1D9BE796A2D}" type="parTrans" cxnId="{D7EBBF1B-5B8F-46D6-A259-D53AACD816DD}">
      <dgm:prSet/>
      <dgm:spPr/>
      <dgm:t>
        <a:bodyPr/>
        <a:lstStyle/>
        <a:p>
          <a:endParaRPr lang="ru-RU"/>
        </a:p>
      </dgm:t>
    </dgm:pt>
    <dgm:pt modelId="{632D8CDD-EE2C-4685-98DB-2210C7474B3E}" type="sibTrans" cxnId="{D7EBBF1B-5B8F-46D6-A259-D53AACD816DD}">
      <dgm:prSet/>
      <dgm:spPr/>
      <dgm:t>
        <a:bodyPr/>
        <a:lstStyle/>
        <a:p>
          <a:endParaRPr lang="ru-RU"/>
        </a:p>
      </dgm:t>
    </dgm:pt>
    <dgm:pt modelId="{A2F55071-03C8-4566-97F0-B5F121A19724}">
      <dgm:prSet phldrT="[Текст]" custT="1"/>
      <dgm:spPr/>
      <dgm:t>
        <a:bodyPr/>
        <a:lstStyle/>
        <a:p>
          <a:r>
            <a:rPr lang="ru-RU" sz="1400" dirty="0" smtClean="0"/>
            <a:t>СОДЕРЖАНИЕ</a:t>
          </a:r>
          <a:endParaRPr lang="ru-RU" sz="1200" dirty="0"/>
        </a:p>
      </dgm:t>
    </dgm:pt>
    <dgm:pt modelId="{ACEC0F0D-FFBA-4F63-864D-71088B6BE8D6}" type="parTrans" cxnId="{A9B24B2B-1BF9-4B09-B326-DF561EF5447F}">
      <dgm:prSet/>
      <dgm:spPr/>
      <dgm:t>
        <a:bodyPr/>
        <a:lstStyle/>
        <a:p>
          <a:endParaRPr lang="ru-RU"/>
        </a:p>
      </dgm:t>
    </dgm:pt>
    <dgm:pt modelId="{2DA60BDE-CF51-476C-A587-2E4F1364CC29}" type="sibTrans" cxnId="{A9B24B2B-1BF9-4B09-B326-DF561EF5447F}">
      <dgm:prSet/>
      <dgm:spPr/>
      <dgm:t>
        <a:bodyPr/>
        <a:lstStyle/>
        <a:p>
          <a:endParaRPr lang="ru-RU"/>
        </a:p>
      </dgm:t>
    </dgm:pt>
    <dgm:pt modelId="{28124835-1CAD-477D-BA97-529450E8FBD4}">
      <dgm:prSet phldrT="[Текст]"/>
      <dgm:spPr/>
      <dgm:t>
        <a:bodyPr/>
        <a:lstStyle/>
        <a:p>
          <a:r>
            <a:rPr lang="ru-RU" dirty="0"/>
            <a:t>МЕТОДЫ</a:t>
          </a:r>
        </a:p>
      </dgm:t>
    </dgm:pt>
    <dgm:pt modelId="{E683D36F-BE59-4781-B0F6-DE89DAA6C216}" type="parTrans" cxnId="{1A433927-3462-4F09-A5FE-4A2B052AEDFD}">
      <dgm:prSet/>
      <dgm:spPr/>
      <dgm:t>
        <a:bodyPr/>
        <a:lstStyle/>
        <a:p>
          <a:endParaRPr lang="ru-RU"/>
        </a:p>
      </dgm:t>
    </dgm:pt>
    <dgm:pt modelId="{97719C53-6047-4A6D-9BC6-54E6A8B6E2CD}" type="sibTrans" cxnId="{1A433927-3462-4F09-A5FE-4A2B052AEDFD}">
      <dgm:prSet/>
      <dgm:spPr/>
      <dgm:t>
        <a:bodyPr/>
        <a:lstStyle/>
        <a:p>
          <a:endParaRPr lang="ru-RU"/>
        </a:p>
      </dgm:t>
    </dgm:pt>
    <dgm:pt modelId="{0FD09431-8661-4BDD-B116-A73C51F1798E}">
      <dgm:prSet phldrT="[Текст]"/>
      <dgm:spPr/>
      <dgm:t>
        <a:bodyPr/>
        <a:lstStyle/>
        <a:p>
          <a:r>
            <a:rPr lang="ru-RU" dirty="0"/>
            <a:t>ФОРМЫ</a:t>
          </a:r>
        </a:p>
      </dgm:t>
    </dgm:pt>
    <dgm:pt modelId="{B2C0A22A-1B38-4A9D-BADB-9173FA705C53}" type="parTrans" cxnId="{ED7793F4-2543-4490-A479-8447F2ACDFD5}">
      <dgm:prSet/>
      <dgm:spPr/>
      <dgm:t>
        <a:bodyPr/>
        <a:lstStyle/>
        <a:p>
          <a:endParaRPr lang="ru-RU"/>
        </a:p>
      </dgm:t>
    </dgm:pt>
    <dgm:pt modelId="{3EC14D90-26DD-4867-AF3B-81C73314706A}" type="sibTrans" cxnId="{ED7793F4-2543-4490-A479-8447F2ACDFD5}">
      <dgm:prSet/>
      <dgm:spPr/>
      <dgm:t>
        <a:bodyPr/>
        <a:lstStyle/>
        <a:p>
          <a:endParaRPr lang="ru-RU"/>
        </a:p>
      </dgm:t>
    </dgm:pt>
    <dgm:pt modelId="{897E54DD-B404-45D5-B3AF-434EAE7B4B36}">
      <dgm:prSet/>
      <dgm:spPr/>
      <dgm:t>
        <a:bodyPr/>
        <a:lstStyle/>
        <a:p>
          <a:r>
            <a:rPr lang="ru-RU" dirty="0"/>
            <a:t>ЗАДАЧИ </a:t>
          </a:r>
        </a:p>
      </dgm:t>
    </dgm:pt>
    <dgm:pt modelId="{DC53F3D9-C288-4EC9-9C28-18695683665B}" type="parTrans" cxnId="{4735C2DC-41C2-49E2-994B-2DE8330C7F89}">
      <dgm:prSet/>
      <dgm:spPr/>
      <dgm:t>
        <a:bodyPr/>
        <a:lstStyle/>
        <a:p>
          <a:endParaRPr lang="ru-RU"/>
        </a:p>
      </dgm:t>
    </dgm:pt>
    <dgm:pt modelId="{9DC11451-A603-4D01-A505-AAD47F4948CC}" type="sibTrans" cxnId="{4735C2DC-41C2-49E2-994B-2DE8330C7F89}">
      <dgm:prSet/>
      <dgm:spPr/>
      <dgm:t>
        <a:bodyPr/>
        <a:lstStyle/>
        <a:p>
          <a:endParaRPr lang="ru-RU"/>
        </a:p>
      </dgm:t>
    </dgm:pt>
    <dgm:pt modelId="{D003F7AA-73CF-4C4C-ADFF-12E768AFEECC}" type="pres">
      <dgm:prSet presAssocID="{7216B97F-6011-4598-9F80-56EE5FFB6D5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F7E2D0-EA3D-4C9E-97F1-9FD3003300B7}" type="pres">
      <dgm:prSet presAssocID="{B7F9B515-3EBC-43F6-982C-327A53A9C49D}" presName="centerShape" presStyleLbl="node0" presStyleIdx="0" presStyleCnt="1"/>
      <dgm:spPr/>
      <dgm:t>
        <a:bodyPr/>
        <a:lstStyle/>
        <a:p>
          <a:endParaRPr lang="ru-RU"/>
        </a:p>
      </dgm:t>
    </dgm:pt>
    <dgm:pt modelId="{87D4DEDB-6009-4A74-8E5D-4CA0E0C8B192}" type="pres">
      <dgm:prSet presAssocID="{E75E38DC-9520-4DF6-A50A-00EBCAB7538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F4208-8110-4CAF-9B52-FB90386A5DA6}" type="pres">
      <dgm:prSet presAssocID="{E75E38DC-9520-4DF6-A50A-00EBCAB75387}" presName="dummy" presStyleCnt="0"/>
      <dgm:spPr/>
    </dgm:pt>
    <dgm:pt modelId="{B8D1F978-0FA5-4A75-B294-0AB102DB6A90}" type="pres">
      <dgm:prSet presAssocID="{632D8CDD-EE2C-4685-98DB-2210C7474B3E}" presName="sibTrans" presStyleLbl="sibTrans2D1" presStyleIdx="0" presStyleCnt="5"/>
      <dgm:spPr/>
      <dgm:t>
        <a:bodyPr/>
        <a:lstStyle/>
        <a:p>
          <a:endParaRPr lang="ru-RU"/>
        </a:p>
      </dgm:t>
    </dgm:pt>
    <dgm:pt modelId="{DEC39EA5-D8C3-4CF9-BA99-746E6908AC46}" type="pres">
      <dgm:prSet presAssocID="{897E54DD-B404-45D5-B3AF-434EAE7B4B3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2121F-37C0-4737-B529-B8B322E75F33}" type="pres">
      <dgm:prSet presAssocID="{897E54DD-B404-45D5-B3AF-434EAE7B4B36}" presName="dummy" presStyleCnt="0"/>
      <dgm:spPr/>
    </dgm:pt>
    <dgm:pt modelId="{FC0C3368-2D67-4D17-90BA-154336C35B6F}" type="pres">
      <dgm:prSet presAssocID="{9DC11451-A603-4D01-A505-AAD47F4948CC}" presName="sibTrans" presStyleLbl="sibTrans2D1" presStyleIdx="1" presStyleCnt="5"/>
      <dgm:spPr/>
      <dgm:t>
        <a:bodyPr/>
        <a:lstStyle/>
        <a:p>
          <a:endParaRPr lang="ru-RU"/>
        </a:p>
      </dgm:t>
    </dgm:pt>
    <dgm:pt modelId="{2DA742D1-8A02-455E-83EA-15AD3BF526C2}" type="pres">
      <dgm:prSet presAssocID="{A2F55071-03C8-4566-97F0-B5F121A19724}" presName="node" presStyleLbl="node1" presStyleIdx="2" presStyleCnt="5" custScaleX="1125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DAAFED-DB3C-42DB-AF3B-81524585CE72}" type="pres">
      <dgm:prSet presAssocID="{A2F55071-03C8-4566-97F0-B5F121A19724}" presName="dummy" presStyleCnt="0"/>
      <dgm:spPr/>
    </dgm:pt>
    <dgm:pt modelId="{8B832413-55AF-4917-A301-63AC51788586}" type="pres">
      <dgm:prSet presAssocID="{2DA60BDE-CF51-476C-A587-2E4F1364CC29}" presName="sibTrans" presStyleLbl="sibTrans2D1" presStyleIdx="2" presStyleCnt="5"/>
      <dgm:spPr/>
      <dgm:t>
        <a:bodyPr/>
        <a:lstStyle/>
        <a:p>
          <a:endParaRPr lang="ru-RU"/>
        </a:p>
      </dgm:t>
    </dgm:pt>
    <dgm:pt modelId="{D9311735-61DE-4431-A9F8-2A04657B5FA8}" type="pres">
      <dgm:prSet presAssocID="{28124835-1CAD-477D-BA97-529450E8FBD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69DD75-D032-4B58-BD54-9DF237DED124}" type="pres">
      <dgm:prSet presAssocID="{28124835-1CAD-477D-BA97-529450E8FBD4}" presName="dummy" presStyleCnt="0"/>
      <dgm:spPr/>
    </dgm:pt>
    <dgm:pt modelId="{38DBB092-85C2-43CE-BA23-07098332C274}" type="pres">
      <dgm:prSet presAssocID="{97719C53-6047-4A6D-9BC6-54E6A8B6E2C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3CA04DA2-12A9-4BD3-8B5D-5E3C9A963EDF}" type="pres">
      <dgm:prSet presAssocID="{0FD09431-8661-4BDD-B116-A73C51F1798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848E6-62E3-4778-896C-D73732301563}" type="pres">
      <dgm:prSet presAssocID="{0FD09431-8661-4BDD-B116-A73C51F1798E}" presName="dummy" presStyleCnt="0"/>
      <dgm:spPr/>
    </dgm:pt>
    <dgm:pt modelId="{2E3AD842-6DFB-49D4-A1C0-8C3FBDB7C56A}" type="pres">
      <dgm:prSet presAssocID="{3EC14D90-26DD-4867-AF3B-81C73314706A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676F4637-3005-49DF-B44C-9A7E2E621EB8}" type="presOf" srcId="{A2F55071-03C8-4566-97F0-B5F121A19724}" destId="{2DA742D1-8A02-455E-83EA-15AD3BF526C2}" srcOrd="0" destOrd="0" presId="urn:microsoft.com/office/officeart/2005/8/layout/radial6"/>
    <dgm:cxn modelId="{0B6B46C8-25D7-4096-ADF4-E0CF849C7916}" type="presOf" srcId="{9DC11451-A603-4D01-A505-AAD47F4948CC}" destId="{FC0C3368-2D67-4D17-90BA-154336C35B6F}" srcOrd="0" destOrd="0" presId="urn:microsoft.com/office/officeart/2005/8/layout/radial6"/>
    <dgm:cxn modelId="{BA284185-82E5-4CBB-BB84-8A13DEF57E5E}" type="presOf" srcId="{3EC14D90-26DD-4867-AF3B-81C73314706A}" destId="{2E3AD842-6DFB-49D4-A1C0-8C3FBDB7C56A}" srcOrd="0" destOrd="0" presId="urn:microsoft.com/office/officeart/2005/8/layout/radial6"/>
    <dgm:cxn modelId="{01BDE723-CBE7-40A0-BF77-C9ED9C3058D8}" srcId="{7216B97F-6011-4598-9F80-56EE5FFB6D58}" destId="{B7F9B515-3EBC-43F6-982C-327A53A9C49D}" srcOrd="0" destOrd="0" parTransId="{A8409DD1-B30F-4705-9850-E20B3ACADACB}" sibTransId="{AE158940-2C77-48BF-9495-FF3AC064A4EE}"/>
    <dgm:cxn modelId="{C9B4E6DF-B02D-40E6-B029-7A96F778689A}" type="presOf" srcId="{28124835-1CAD-477D-BA97-529450E8FBD4}" destId="{D9311735-61DE-4431-A9F8-2A04657B5FA8}" srcOrd="0" destOrd="0" presId="urn:microsoft.com/office/officeart/2005/8/layout/radial6"/>
    <dgm:cxn modelId="{A9B24B2B-1BF9-4B09-B326-DF561EF5447F}" srcId="{B7F9B515-3EBC-43F6-982C-327A53A9C49D}" destId="{A2F55071-03C8-4566-97F0-B5F121A19724}" srcOrd="2" destOrd="0" parTransId="{ACEC0F0D-FFBA-4F63-864D-71088B6BE8D6}" sibTransId="{2DA60BDE-CF51-476C-A587-2E4F1364CC29}"/>
    <dgm:cxn modelId="{4735C2DC-41C2-49E2-994B-2DE8330C7F89}" srcId="{B7F9B515-3EBC-43F6-982C-327A53A9C49D}" destId="{897E54DD-B404-45D5-B3AF-434EAE7B4B36}" srcOrd="1" destOrd="0" parTransId="{DC53F3D9-C288-4EC9-9C28-18695683665B}" sibTransId="{9DC11451-A603-4D01-A505-AAD47F4948CC}"/>
    <dgm:cxn modelId="{ED7793F4-2543-4490-A479-8447F2ACDFD5}" srcId="{B7F9B515-3EBC-43F6-982C-327A53A9C49D}" destId="{0FD09431-8661-4BDD-B116-A73C51F1798E}" srcOrd="4" destOrd="0" parTransId="{B2C0A22A-1B38-4A9D-BADB-9173FA705C53}" sibTransId="{3EC14D90-26DD-4867-AF3B-81C73314706A}"/>
    <dgm:cxn modelId="{E595A811-4927-4218-8602-AAA2DFD4B898}" type="presOf" srcId="{7216B97F-6011-4598-9F80-56EE5FFB6D58}" destId="{D003F7AA-73CF-4C4C-ADFF-12E768AFEECC}" srcOrd="0" destOrd="0" presId="urn:microsoft.com/office/officeart/2005/8/layout/radial6"/>
    <dgm:cxn modelId="{F03E409C-CC51-41B3-90F2-39A454949846}" type="presOf" srcId="{632D8CDD-EE2C-4685-98DB-2210C7474B3E}" destId="{B8D1F978-0FA5-4A75-B294-0AB102DB6A90}" srcOrd="0" destOrd="0" presId="urn:microsoft.com/office/officeart/2005/8/layout/radial6"/>
    <dgm:cxn modelId="{0E005098-BDF6-4BEE-A075-2E17DBB2B584}" type="presOf" srcId="{E75E38DC-9520-4DF6-A50A-00EBCAB75387}" destId="{87D4DEDB-6009-4A74-8E5D-4CA0E0C8B192}" srcOrd="0" destOrd="0" presId="urn:microsoft.com/office/officeart/2005/8/layout/radial6"/>
    <dgm:cxn modelId="{384C430F-5778-4DB1-85F0-EC535F2E67C8}" type="presOf" srcId="{97719C53-6047-4A6D-9BC6-54E6A8B6E2CD}" destId="{38DBB092-85C2-43CE-BA23-07098332C274}" srcOrd="0" destOrd="0" presId="urn:microsoft.com/office/officeart/2005/8/layout/radial6"/>
    <dgm:cxn modelId="{1A433927-3462-4F09-A5FE-4A2B052AEDFD}" srcId="{B7F9B515-3EBC-43F6-982C-327A53A9C49D}" destId="{28124835-1CAD-477D-BA97-529450E8FBD4}" srcOrd="3" destOrd="0" parTransId="{E683D36F-BE59-4781-B0F6-DE89DAA6C216}" sibTransId="{97719C53-6047-4A6D-9BC6-54E6A8B6E2CD}"/>
    <dgm:cxn modelId="{8E899EEC-125F-4768-8A64-4C0B60A0231F}" type="presOf" srcId="{897E54DD-B404-45D5-B3AF-434EAE7B4B36}" destId="{DEC39EA5-D8C3-4CF9-BA99-746E6908AC46}" srcOrd="0" destOrd="0" presId="urn:microsoft.com/office/officeart/2005/8/layout/radial6"/>
    <dgm:cxn modelId="{22F8117F-85EB-43A9-919E-A2E0C4D40818}" type="presOf" srcId="{0FD09431-8661-4BDD-B116-A73C51F1798E}" destId="{3CA04DA2-12A9-4BD3-8B5D-5E3C9A963EDF}" srcOrd="0" destOrd="0" presId="urn:microsoft.com/office/officeart/2005/8/layout/radial6"/>
    <dgm:cxn modelId="{CD633862-9FEC-4476-BE50-B8EA4D2B66C7}" type="presOf" srcId="{B7F9B515-3EBC-43F6-982C-327A53A9C49D}" destId="{84F7E2D0-EA3D-4C9E-97F1-9FD3003300B7}" srcOrd="0" destOrd="0" presId="urn:microsoft.com/office/officeart/2005/8/layout/radial6"/>
    <dgm:cxn modelId="{D7EBBF1B-5B8F-46D6-A259-D53AACD816DD}" srcId="{B7F9B515-3EBC-43F6-982C-327A53A9C49D}" destId="{E75E38DC-9520-4DF6-A50A-00EBCAB75387}" srcOrd="0" destOrd="0" parTransId="{81074E11-FFE6-49D9-8DA8-E1D9BE796A2D}" sibTransId="{632D8CDD-EE2C-4685-98DB-2210C7474B3E}"/>
    <dgm:cxn modelId="{2E0C64B0-EE56-4866-9A68-D2B85BA2D2C9}" type="presOf" srcId="{2DA60BDE-CF51-476C-A587-2E4F1364CC29}" destId="{8B832413-55AF-4917-A301-63AC51788586}" srcOrd="0" destOrd="0" presId="urn:microsoft.com/office/officeart/2005/8/layout/radial6"/>
    <dgm:cxn modelId="{5F71FFE5-B2DE-40DE-8B93-3057EC0C736A}" type="presParOf" srcId="{D003F7AA-73CF-4C4C-ADFF-12E768AFEECC}" destId="{84F7E2D0-EA3D-4C9E-97F1-9FD3003300B7}" srcOrd="0" destOrd="0" presId="urn:microsoft.com/office/officeart/2005/8/layout/radial6"/>
    <dgm:cxn modelId="{951ACBE9-5D07-4570-8D59-84D9B0EA2786}" type="presParOf" srcId="{D003F7AA-73CF-4C4C-ADFF-12E768AFEECC}" destId="{87D4DEDB-6009-4A74-8E5D-4CA0E0C8B192}" srcOrd="1" destOrd="0" presId="urn:microsoft.com/office/officeart/2005/8/layout/radial6"/>
    <dgm:cxn modelId="{33BD7E39-14D3-459B-989A-1809DC613B4D}" type="presParOf" srcId="{D003F7AA-73CF-4C4C-ADFF-12E768AFEECC}" destId="{6B8F4208-8110-4CAF-9B52-FB90386A5DA6}" srcOrd="2" destOrd="0" presId="urn:microsoft.com/office/officeart/2005/8/layout/radial6"/>
    <dgm:cxn modelId="{97C1C76B-659E-4C6F-ACB1-7B06C2193B09}" type="presParOf" srcId="{D003F7AA-73CF-4C4C-ADFF-12E768AFEECC}" destId="{B8D1F978-0FA5-4A75-B294-0AB102DB6A90}" srcOrd="3" destOrd="0" presId="urn:microsoft.com/office/officeart/2005/8/layout/radial6"/>
    <dgm:cxn modelId="{AEEB819B-CF78-4200-B1C2-502205FC2796}" type="presParOf" srcId="{D003F7AA-73CF-4C4C-ADFF-12E768AFEECC}" destId="{DEC39EA5-D8C3-4CF9-BA99-746E6908AC46}" srcOrd="4" destOrd="0" presId="urn:microsoft.com/office/officeart/2005/8/layout/radial6"/>
    <dgm:cxn modelId="{B0EC4B14-6C19-4BF6-BD6B-BE44745D0369}" type="presParOf" srcId="{D003F7AA-73CF-4C4C-ADFF-12E768AFEECC}" destId="{EC72121F-37C0-4737-B529-B8B322E75F33}" srcOrd="5" destOrd="0" presId="urn:microsoft.com/office/officeart/2005/8/layout/radial6"/>
    <dgm:cxn modelId="{D9AD25EC-30DF-4551-ABA9-5A4410B9E56A}" type="presParOf" srcId="{D003F7AA-73CF-4C4C-ADFF-12E768AFEECC}" destId="{FC0C3368-2D67-4D17-90BA-154336C35B6F}" srcOrd="6" destOrd="0" presId="urn:microsoft.com/office/officeart/2005/8/layout/radial6"/>
    <dgm:cxn modelId="{CEF59714-C465-484B-99D7-901AFAE323A1}" type="presParOf" srcId="{D003F7AA-73CF-4C4C-ADFF-12E768AFEECC}" destId="{2DA742D1-8A02-455E-83EA-15AD3BF526C2}" srcOrd="7" destOrd="0" presId="urn:microsoft.com/office/officeart/2005/8/layout/radial6"/>
    <dgm:cxn modelId="{9D12DD2A-6C0D-406A-B85E-A2F28B71F515}" type="presParOf" srcId="{D003F7AA-73CF-4C4C-ADFF-12E768AFEECC}" destId="{EFDAAFED-DB3C-42DB-AF3B-81524585CE72}" srcOrd="8" destOrd="0" presId="urn:microsoft.com/office/officeart/2005/8/layout/radial6"/>
    <dgm:cxn modelId="{5FA70636-207D-4890-AE55-B0E856B4CAB8}" type="presParOf" srcId="{D003F7AA-73CF-4C4C-ADFF-12E768AFEECC}" destId="{8B832413-55AF-4917-A301-63AC51788586}" srcOrd="9" destOrd="0" presId="urn:microsoft.com/office/officeart/2005/8/layout/radial6"/>
    <dgm:cxn modelId="{E748AB20-B0B1-49DF-8692-838E626EE621}" type="presParOf" srcId="{D003F7AA-73CF-4C4C-ADFF-12E768AFEECC}" destId="{D9311735-61DE-4431-A9F8-2A04657B5FA8}" srcOrd="10" destOrd="0" presId="urn:microsoft.com/office/officeart/2005/8/layout/radial6"/>
    <dgm:cxn modelId="{DEF36F52-46C7-4FE8-B321-763630F4C49A}" type="presParOf" srcId="{D003F7AA-73CF-4C4C-ADFF-12E768AFEECC}" destId="{CA69DD75-D032-4B58-BD54-9DF237DED124}" srcOrd="11" destOrd="0" presId="urn:microsoft.com/office/officeart/2005/8/layout/radial6"/>
    <dgm:cxn modelId="{BC22FC3B-533E-463A-9A79-07F9EC350011}" type="presParOf" srcId="{D003F7AA-73CF-4C4C-ADFF-12E768AFEECC}" destId="{38DBB092-85C2-43CE-BA23-07098332C274}" srcOrd="12" destOrd="0" presId="urn:microsoft.com/office/officeart/2005/8/layout/radial6"/>
    <dgm:cxn modelId="{C50DFABC-A33E-43D1-8759-EE46F9383EF1}" type="presParOf" srcId="{D003F7AA-73CF-4C4C-ADFF-12E768AFEECC}" destId="{3CA04DA2-12A9-4BD3-8B5D-5E3C9A963EDF}" srcOrd="13" destOrd="0" presId="urn:microsoft.com/office/officeart/2005/8/layout/radial6"/>
    <dgm:cxn modelId="{D3171944-E7FC-4F47-9274-53ECF396C415}" type="presParOf" srcId="{D003F7AA-73CF-4C4C-ADFF-12E768AFEECC}" destId="{265848E6-62E3-4778-896C-D73732301563}" srcOrd="14" destOrd="0" presId="urn:microsoft.com/office/officeart/2005/8/layout/radial6"/>
    <dgm:cxn modelId="{C1C96EA6-5BA8-41BD-BA8C-98FECFE245DA}" type="presParOf" srcId="{D003F7AA-73CF-4C4C-ADFF-12E768AFEECC}" destId="{2E3AD842-6DFB-49D4-A1C0-8C3FBDB7C56A}" srcOrd="15" destOrd="0" presId="urn:microsoft.com/office/officeart/2005/8/layout/radial6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688327-6582-4CEF-8D3C-0BF886DDCC5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8C2FC9-D458-4A83-BFD5-2033ADAA4C9E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/>
            <a:t>Профессиональный </a:t>
          </a:r>
          <a:r>
            <a:rPr lang="ru-RU" sz="2800" dirty="0"/>
            <a:t>стандарт</a:t>
          </a:r>
          <a:r>
            <a:rPr lang="ru-RU" sz="2400" dirty="0"/>
            <a:t> «Педагог»</a:t>
          </a:r>
        </a:p>
        <a:p>
          <a:pPr marL="0" lvl="0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dirty="0"/>
        </a:p>
      </dgm:t>
    </dgm:pt>
    <dgm:pt modelId="{0648FC49-8085-4FC0-A61F-7A18C44BE006}" type="parTrans" cxnId="{48F77009-3BDB-43BA-BD20-9702F4DA71CE}">
      <dgm:prSet/>
      <dgm:spPr/>
      <dgm:t>
        <a:bodyPr/>
        <a:lstStyle/>
        <a:p>
          <a:endParaRPr lang="ru-RU"/>
        </a:p>
      </dgm:t>
    </dgm:pt>
    <dgm:pt modelId="{7089F707-D056-4E33-A9BA-7B0E08C99284}" type="sibTrans" cxnId="{48F77009-3BDB-43BA-BD20-9702F4DA71CE}">
      <dgm:prSet/>
      <dgm:spPr/>
      <dgm:t>
        <a:bodyPr/>
        <a:lstStyle/>
        <a:p>
          <a:endParaRPr lang="ru-RU"/>
        </a:p>
      </dgm:t>
    </dgm:pt>
    <dgm:pt modelId="{C64C4422-E04B-4511-8898-801B89D4D031}">
      <dgm:prSet phldrT="[Текст]" custT="1"/>
      <dgm:spPr/>
      <dgm:t>
        <a:bodyPr/>
        <a:lstStyle/>
        <a:p>
          <a:r>
            <a:rPr lang="ru-RU" sz="2400" dirty="0"/>
            <a:t>Общепедагогическая функция «Обучение»</a:t>
          </a:r>
        </a:p>
      </dgm:t>
    </dgm:pt>
    <dgm:pt modelId="{CD6C58FD-9CE0-4911-ACCE-4A1CEEF450C1}" type="parTrans" cxnId="{D7C67605-260A-4772-8BB4-CB7A73871C04}">
      <dgm:prSet/>
      <dgm:spPr/>
      <dgm:t>
        <a:bodyPr/>
        <a:lstStyle/>
        <a:p>
          <a:endParaRPr lang="ru-RU"/>
        </a:p>
      </dgm:t>
    </dgm:pt>
    <dgm:pt modelId="{3CE6EC9B-42A5-45EA-B80C-1E87337C87CA}" type="sibTrans" cxnId="{D7C67605-260A-4772-8BB4-CB7A73871C04}">
      <dgm:prSet/>
      <dgm:spPr/>
      <dgm:t>
        <a:bodyPr/>
        <a:lstStyle/>
        <a:p>
          <a:endParaRPr lang="ru-RU"/>
        </a:p>
      </dgm:t>
    </dgm:pt>
    <dgm:pt modelId="{199392D3-E8DC-4FAC-A08D-0D5E3486A0C8}">
      <dgm:prSet custT="1"/>
      <dgm:spPr/>
      <dgm:t>
        <a:bodyPr/>
        <a:lstStyle/>
        <a:p>
          <a:r>
            <a:rPr lang="ru-RU" sz="2400" dirty="0"/>
            <a:t>Трудовые действия учителя </a:t>
          </a:r>
        </a:p>
      </dgm:t>
    </dgm:pt>
    <dgm:pt modelId="{1DA50D72-A067-42C4-817D-18E60B6FCF0D}" type="parTrans" cxnId="{DCDB9554-8683-477F-9179-AD7E0C192B99}">
      <dgm:prSet/>
      <dgm:spPr/>
      <dgm:t>
        <a:bodyPr/>
        <a:lstStyle/>
        <a:p>
          <a:endParaRPr lang="ru-RU"/>
        </a:p>
      </dgm:t>
    </dgm:pt>
    <dgm:pt modelId="{1D23E350-D107-44C5-8A5D-B820CE7B30FD}" type="sibTrans" cxnId="{DCDB9554-8683-477F-9179-AD7E0C192B99}">
      <dgm:prSet/>
      <dgm:spPr/>
      <dgm:t>
        <a:bodyPr/>
        <a:lstStyle/>
        <a:p>
          <a:endParaRPr lang="ru-RU"/>
        </a:p>
      </dgm:t>
    </dgm:pt>
    <dgm:pt modelId="{40749590-7EA6-4F3C-828A-7C6D94F0981D}">
      <dgm:prSet custT="1"/>
      <dgm:spPr/>
      <dgm:t>
        <a:bodyPr/>
        <a:lstStyle/>
        <a:p>
          <a:r>
            <a:rPr lang="ru-RU" sz="2000" dirty="0"/>
            <a:t>«</a:t>
          </a:r>
          <a:r>
            <a:rPr lang="ru-RU" sz="2000" dirty="0" smtClean="0"/>
            <a:t>планирование, проведение и </a:t>
          </a:r>
          <a:r>
            <a:rPr lang="ru-RU" sz="2000" dirty="0"/>
            <a:t>систематический </a:t>
          </a:r>
          <a:r>
            <a:rPr lang="ru-RU" sz="2000" dirty="0" smtClean="0"/>
            <a:t>самоанализ </a:t>
          </a:r>
          <a:r>
            <a:rPr lang="ru-RU" sz="2000" dirty="0"/>
            <a:t>эффективности учебных </a:t>
          </a:r>
          <a:r>
            <a:rPr lang="ru-RU" sz="2000" dirty="0" smtClean="0"/>
            <a:t>занятий»</a:t>
          </a:r>
          <a:endParaRPr lang="ru-RU" sz="2000" dirty="0"/>
        </a:p>
      </dgm:t>
    </dgm:pt>
    <dgm:pt modelId="{0836E15D-278E-44E2-BB6F-7BE85F61B379}" type="parTrans" cxnId="{A7829059-B9E0-4CA9-B1E9-DF5965F94C65}">
      <dgm:prSet/>
      <dgm:spPr/>
      <dgm:t>
        <a:bodyPr/>
        <a:lstStyle/>
        <a:p>
          <a:endParaRPr lang="ru-RU"/>
        </a:p>
      </dgm:t>
    </dgm:pt>
    <dgm:pt modelId="{2D859B79-3495-4A6A-808B-0E0DEEB108D5}" type="sibTrans" cxnId="{A7829059-B9E0-4CA9-B1E9-DF5965F94C65}">
      <dgm:prSet/>
      <dgm:spPr/>
      <dgm:t>
        <a:bodyPr/>
        <a:lstStyle/>
        <a:p>
          <a:endParaRPr lang="ru-RU"/>
        </a:p>
      </dgm:t>
    </dgm:pt>
    <dgm:pt modelId="{22B65B15-49DD-4812-83A8-FBC98475F1B8}" type="pres">
      <dgm:prSet presAssocID="{B0688327-6582-4CEF-8D3C-0BF886DDCC5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AA8268-EAB6-49A7-AB5F-C60FD5EE5DEB}" type="pres">
      <dgm:prSet presAssocID="{B0688327-6582-4CEF-8D3C-0BF886DDCC5F}" presName="dummyMaxCanvas" presStyleCnt="0">
        <dgm:presLayoutVars/>
      </dgm:prSet>
      <dgm:spPr/>
    </dgm:pt>
    <dgm:pt modelId="{6E7209E3-4293-455F-880D-2AF5DCA85400}" type="pres">
      <dgm:prSet presAssocID="{B0688327-6582-4CEF-8D3C-0BF886DDCC5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558AEC-54D4-4739-AC79-3888E403BAAC}" type="pres">
      <dgm:prSet presAssocID="{B0688327-6582-4CEF-8D3C-0BF886DDCC5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77BD8-936B-4249-88B9-5BAF664FC9D6}" type="pres">
      <dgm:prSet presAssocID="{B0688327-6582-4CEF-8D3C-0BF886DDCC5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30910-4CB8-4434-8E2A-BF3C0C1C6C13}" type="pres">
      <dgm:prSet presAssocID="{B0688327-6582-4CEF-8D3C-0BF886DDCC5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FD768-EEF6-478F-A86A-B9BFB0C5C7A1}" type="pres">
      <dgm:prSet presAssocID="{B0688327-6582-4CEF-8D3C-0BF886DDCC5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3EECFD-771D-4814-9AD9-20393E91A8C7}" type="pres">
      <dgm:prSet presAssocID="{B0688327-6582-4CEF-8D3C-0BF886DDCC5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E4507-5AF1-428D-A06B-3EA481D3D844}" type="pres">
      <dgm:prSet presAssocID="{B0688327-6582-4CEF-8D3C-0BF886DDCC5F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119C7-129F-4589-8A20-44AF95D5DCF3}" type="pres">
      <dgm:prSet presAssocID="{B0688327-6582-4CEF-8D3C-0BF886DDCC5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9F269-B2C1-45D0-A70B-D74829D6B67F}" type="pres">
      <dgm:prSet presAssocID="{B0688327-6582-4CEF-8D3C-0BF886DDCC5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D700CF-8420-451D-864A-CEAEDCD9099C}" type="pres">
      <dgm:prSet presAssocID="{B0688327-6582-4CEF-8D3C-0BF886DDCC5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659557-5E5A-4B5D-A736-68DFB8BFCF38}" type="pres">
      <dgm:prSet presAssocID="{B0688327-6582-4CEF-8D3C-0BF886DDCC5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532C08-6FFF-45E3-BC07-3A54FDA0984C}" type="presOf" srcId="{C64C4422-E04B-4511-8898-801B89D4D031}" destId="{56558AEC-54D4-4739-AC79-3888E403BAAC}" srcOrd="0" destOrd="0" presId="urn:microsoft.com/office/officeart/2005/8/layout/vProcess5"/>
    <dgm:cxn modelId="{965C3800-C2C2-4969-953A-6B7721C5D5A7}" type="presOf" srcId="{40749590-7EA6-4F3C-828A-7C6D94F0981D}" destId="{BF659557-5E5A-4B5D-A736-68DFB8BFCF38}" srcOrd="1" destOrd="0" presId="urn:microsoft.com/office/officeart/2005/8/layout/vProcess5"/>
    <dgm:cxn modelId="{D7C67605-260A-4772-8BB4-CB7A73871C04}" srcId="{B0688327-6582-4CEF-8D3C-0BF886DDCC5F}" destId="{C64C4422-E04B-4511-8898-801B89D4D031}" srcOrd="1" destOrd="0" parTransId="{CD6C58FD-9CE0-4911-ACCE-4A1CEEF450C1}" sibTransId="{3CE6EC9B-42A5-45EA-B80C-1E87337C87CA}"/>
    <dgm:cxn modelId="{23E1EF78-F125-4708-A19F-9A21AAEC73AD}" type="presOf" srcId="{3CE6EC9B-42A5-45EA-B80C-1E87337C87CA}" destId="{703EECFD-771D-4814-9AD9-20393E91A8C7}" srcOrd="0" destOrd="0" presId="urn:microsoft.com/office/officeart/2005/8/layout/vProcess5"/>
    <dgm:cxn modelId="{35EC7391-EA68-426E-B1D1-8F7BAC981FE6}" type="presOf" srcId="{199392D3-E8DC-4FAC-A08D-0D5E3486A0C8}" destId="{00D700CF-8420-451D-864A-CEAEDCD9099C}" srcOrd="1" destOrd="0" presId="urn:microsoft.com/office/officeart/2005/8/layout/vProcess5"/>
    <dgm:cxn modelId="{0A0DE061-3B58-4FA4-AC50-F9E79864491C}" type="presOf" srcId="{F48C2FC9-D458-4A83-BFD5-2033ADAA4C9E}" destId="{6E7209E3-4293-455F-880D-2AF5DCA85400}" srcOrd="0" destOrd="0" presId="urn:microsoft.com/office/officeart/2005/8/layout/vProcess5"/>
    <dgm:cxn modelId="{5AC4A007-0C65-4710-9727-DD6CB371FEE1}" type="presOf" srcId="{199392D3-E8DC-4FAC-A08D-0D5E3486A0C8}" destId="{52B77BD8-936B-4249-88B9-5BAF664FC9D6}" srcOrd="0" destOrd="0" presId="urn:microsoft.com/office/officeart/2005/8/layout/vProcess5"/>
    <dgm:cxn modelId="{118F4A9B-DE07-4BF1-A7BF-2892D419D262}" type="presOf" srcId="{7089F707-D056-4E33-A9BA-7B0E08C99284}" destId="{B23FD768-EEF6-478F-A86A-B9BFB0C5C7A1}" srcOrd="0" destOrd="0" presId="urn:microsoft.com/office/officeart/2005/8/layout/vProcess5"/>
    <dgm:cxn modelId="{F90F787C-EDAE-4ECE-9E95-BBAABC289F50}" type="presOf" srcId="{40749590-7EA6-4F3C-828A-7C6D94F0981D}" destId="{4FA30910-4CB8-4434-8E2A-BF3C0C1C6C13}" srcOrd="0" destOrd="0" presId="urn:microsoft.com/office/officeart/2005/8/layout/vProcess5"/>
    <dgm:cxn modelId="{A7829059-B9E0-4CA9-B1E9-DF5965F94C65}" srcId="{B0688327-6582-4CEF-8D3C-0BF886DDCC5F}" destId="{40749590-7EA6-4F3C-828A-7C6D94F0981D}" srcOrd="3" destOrd="0" parTransId="{0836E15D-278E-44E2-BB6F-7BE85F61B379}" sibTransId="{2D859B79-3495-4A6A-808B-0E0DEEB108D5}"/>
    <dgm:cxn modelId="{DCDB9554-8683-477F-9179-AD7E0C192B99}" srcId="{B0688327-6582-4CEF-8D3C-0BF886DDCC5F}" destId="{199392D3-E8DC-4FAC-A08D-0D5E3486A0C8}" srcOrd="2" destOrd="0" parTransId="{1DA50D72-A067-42C4-817D-18E60B6FCF0D}" sibTransId="{1D23E350-D107-44C5-8A5D-B820CE7B30FD}"/>
    <dgm:cxn modelId="{48F77009-3BDB-43BA-BD20-9702F4DA71CE}" srcId="{B0688327-6582-4CEF-8D3C-0BF886DDCC5F}" destId="{F48C2FC9-D458-4A83-BFD5-2033ADAA4C9E}" srcOrd="0" destOrd="0" parTransId="{0648FC49-8085-4FC0-A61F-7A18C44BE006}" sibTransId="{7089F707-D056-4E33-A9BA-7B0E08C99284}"/>
    <dgm:cxn modelId="{C9F49183-C794-4538-A791-1E8C853D50FA}" type="presOf" srcId="{1D23E350-D107-44C5-8A5D-B820CE7B30FD}" destId="{24DE4507-5AF1-428D-A06B-3EA481D3D844}" srcOrd="0" destOrd="0" presId="urn:microsoft.com/office/officeart/2005/8/layout/vProcess5"/>
    <dgm:cxn modelId="{8B48D77A-970A-4879-B2B5-4CC6F947BD6B}" type="presOf" srcId="{C64C4422-E04B-4511-8898-801B89D4D031}" destId="{ADD9F269-B2C1-45D0-A70B-D74829D6B67F}" srcOrd="1" destOrd="0" presId="urn:microsoft.com/office/officeart/2005/8/layout/vProcess5"/>
    <dgm:cxn modelId="{363898F0-B5A0-4111-9707-CCC900B16902}" type="presOf" srcId="{B0688327-6582-4CEF-8D3C-0BF886DDCC5F}" destId="{22B65B15-49DD-4812-83A8-FBC98475F1B8}" srcOrd="0" destOrd="0" presId="urn:microsoft.com/office/officeart/2005/8/layout/vProcess5"/>
    <dgm:cxn modelId="{FF983468-9182-4BDB-B197-6F4D0D91EDFA}" type="presOf" srcId="{F48C2FC9-D458-4A83-BFD5-2033ADAA4C9E}" destId="{943119C7-129F-4589-8A20-44AF95D5DCF3}" srcOrd="1" destOrd="0" presId="urn:microsoft.com/office/officeart/2005/8/layout/vProcess5"/>
    <dgm:cxn modelId="{334BEE66-A9B9-4A81-9E17-9C7FBA1C334A}" type="presParOf" srcId="{22B65B15-49DD-4812-83A8-FBC98475F1B8}" destId="{13AA8268-EAB6-49A7-AB5F-C60FD5EE5DEB}" srcOrd="0" destOrd="0" presId="urn:microsoft.com/office/officeart/2005/8/layout/vProcess5"/>
    <dgm:cxn modelId="{B7E13A1C-A570-45D3-9C40-5F55283009CE}" type="presParOf" srcId="{22B65B15-49DD-4812-83A8-FBC98475F1B8}" destId="{6E7209E3-4293-455F-880D-2AF5DCA85400}" srcOrd="1" destOrd="0" presId="urn:microsoft.com/office/officeart/2005/8/layout/vProcess5"/>
    <dgm:cxn modelId="{0115384A-A56F-4D72-97D5-C0290B840235}" type="presParOf" srcId="{22B65B15-49DD-4812-83A8-FBC98475F1B8}" destId="{56558AEC-54D4-4739-AC79-3888E403BAAC}" srcOrd="2" destOrd="0" presId="urn:microsoft.com/office/officeart/2005/8/layout/vProcess5"/>
    <dgm:cxn modelId="{AA3BB64A-FF94-48E5-B5F5-344ACB6DC7EA}" type="presParOf" srcId="{22B65B15-49DD-4812-83A8-FBC98475F1B8}" destId="{52B77BD8-936B-4249-88B9-5BAF664FC9D6}" srcOrd="3" destOrd="0" presId="urn:microsoft.com/office/officeart/2005/8/layout/vProcess5"/>
    <dgm:cxn modelId="{0272B141-A903-4C09-BE32-C45DD2D66573}" type="presParOf" srcId="{22B65B15-49DD-4812-83A8-FBC98475F1B8}" destId="{4FA30910-4CB8-4434-8E2A-BF3C0C1C6C13}" srcOrd="4" destOrd="0" presId="urn:microsoft.com/office/officeart/2005/8/layout/vProcess5"/>
    <dgm:cxn modelId="{0838B4EF-BC3E-4A7F-A4A5-E2A0A7664DB9}" type="presParOf" srcId="{22B65B15-49DD-4812-83A8-FBC98475F1B8}" destId="{B23FD768-EEF6-478F-A86A-B9BFB0C5C7A1}" srcOrd="5" destOrd="0" presId="urn:microsoft.com/office/officeart/2005/8/layout/vProcess5"/>
    <dgm:cxn modelId="{13B2A50E-6E26-4510-BBA3-DC851762D5D5}" type="presParOf" srcId="{22B65B15-49DD-4812-83A8-FBC98475F1B8}" destId="{703EECFD-771D-4814-9AD9-20393E91A8C7}" srcOrd="6" destOrd="0" presId="urn:microsoft.com/office/officeart/2005/8/layout/vProcess5"/>
    <dgm:cxn modelId="{3A8761B7-14DD-4A53-8B47-5D9D6318D3D1}" type="presParOf" srcId="{22B65B15-49DD-4812-83A8-FBC98475F1B8}" destId="{24DE4507-5AF1-428D-A06B-3EA481D3D844}" srcOrd="7" destOrd="0" presId="urn:microsoft.com/office/officeart/2005/8/layout/vProcess5"/>
    <dgm:cxn modelId="{7FDE080B-F21D-4AA2-BECE-13E84726FCF2}" type="presParOf" srcId="{22B65B15-49DD-4812-83A8-FBC98475F1B8}" destId="{943119C7-129F-4589-8A20-44AF95D5DCF3}" srcOrd="8" destOrd="0" presId="urn:microsoft.com/office/officeart/2005/8/layout/vProcess5"/>
    <dgm:cxn modelId="{1021FFBC-1DC6-46B2-BBC5-7702C5C5479F}" type="presParOf" srcId="{22B65B15-49DD-4812-83A8-FBC98475F1B8}" destId="{ADD9F269-B2C1-45D0-A70B-D74829D6B67F}" srcOrd="9" destOrd="0" presId="urn:microsoft.com/office/officeart/2005/8/layout/vProcess5"/>
    <dgm:cxn modelId="{7AF0F568-BB75-45C7-A1B1-B4819272F7C0}" type="presParOf" srcId="{22B65B15-49DD-4812-83A8-FBC98475F1B8}" destId="{00D700CF-8420-451D-864A-CEAEDCD9099C}" srcOrd="10" destOrd="0" presId="urn:microsoft.com/office/officeart/2005/8/layout/vProcess5"/>
    <dgm:cxn modelId="{87C7F205-4B71-42D9-9B5C-822CDCC95517}" type="presParOf" srcId="{22B65B15-49DD-4812-83A8-FBC98475F1B8}" destId="{BF659557-5E5A-4B5D-A736-68DFB8BFCF3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F0B44F-EAFD-4CA2-8D0B-D7158837D2B4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7B5EAD01-7DED-46F7-956C-A34579C321EF}">
      <dgm:prSet phldrT="[Текст]" custT="1"/>
      <dgm:spPr/>
      <dgm:t>
        <a:bodyPr/>
        <a:lstStyle/>
        <a:p>
          <a:r>
            <a:rPr lang="ru-RU" sz="2800" dirty="0"/>
            <a:t>Внеурочная деятельность</a:t>
          </a:r>
        </a:p>
      </dgm:t>
    </dgm:pt>
    <dgm:pt modelId="{34E9F60B-9D6A-48BA-9A8F-47B5761BC7D0}" type="parTrans" cxnId="{0B0BEA18-D441-4954-BF37-23A2E829D708}">
      <dgm:prSet/>
      <dgm:spPr/>
      <dgm:t>
        <a:bodyPr/>
        <a:lstStyle/>
        <a:p>
          <a:endParaRPr lang="ru-RU"/>
        </a:p>
      </dgm:t>
    </dgm:pt>
    <dgm:pt modelId="{B06ADD80-7121-40FD-A3F3-683647C50BF1}" type="sibTrans" cxnId="{0B0BEA18-D441-4954-BF37-23A2E829D708}">
      <dgm:prSet/>
      <dgm:spPr/>
      <dgm:t>
        <a:bodyPr/>
        <a:lstStyle/>
        <a:p>
          <a:endParaRPr lang="ru-RU"/>
        </a:p>
      </dgm:t>
    </dgm:pt>
    <dgm:pt modelId="{621FB691-BA69-47DE-BE4A-AC1541E474D2}">
      <dgm:prSet custT="1"/>
      <dgm:spPr/>
      <dgm:t>
        <a:bodyPr/>
        <a:lstStyle/>
        <a:p>
          <a:r>
            <a:rPr lang="ru-RU" sz="2800" dirty="0"/>
            <a:t>Дополнительное образование</a:t>
          </a:r>
        </a:p>
      </dgm:t>
    </dgm:pt>
    <dgm:pt modelId="{5F42D963-6D31-4B3A-836E-B743CC8EA58D}" type="parTrans" cxnId="{9FC30F04-E883-48CD-9BAF-5872942C151D}">
      <dgm:prSet/>
      <dgm:spPr/>
      <dgm:t>
        <a:bodyPr/>
        <a:lstStyle/>
        <a:p>
          <a:endParaRPr lang="ru-RU"/>
        </a:p>
      </dgm:t>
    </dgm:pt>
    <dgm:pt modelId="{2E6F38F9-B97D-45DF-87DF-FDE314FEC4EA}" type="sibTrans" cxnId="{9FC30F04-E883-48CD-9BAF-5872942C151D}">
      <dgm:prSet/>
      <dgm:spPr/>
      <dgm:t>
        <a:bodyPr/>
        <a:lstStyle/>
        <a:p>
          <a:endParaRPr lang="ru-RU"/>
        </a:p>
      </dgm:t>
    </dgm:pt>
    <dgm:pt modelId="{319E2F76-9A4A-40E0-8344-4D20F7BFDCD1}">
      <dgm:prSet custT="1"/>
      <dgm:spPr/>
      <dgm:t>
        <a:bodyPr/>
        <a:lstStyle/>
        <a:p>
          <a:r>
            <a:rPr lang="ru-RU" sz="2400" dirty="0"/>
            <a:t>Профессиональная ориентация </a:t>
          </a:r>
          <a:r>
            <a:rPr lang="ru-RU" sz="2400" dirty="0" smtClean="0"/>
            <a:t>школьников</a:t>
          </a:r>
          <a:endParaRPr lang="ru-RU" sz="2400" dirty="0"/>
        </a:p>
        <a:p>
          <a:endParaRPr lang="ru-RU" sz="2400" dirty="0"/>
        </a:p>
        <a:p>
          <a:r>
            <a:rPr lang="ru-RU" sz="2400" dirty="0"/>
            <a:t>формирование у обучающихся целостной картины мира профессий для ответственного и самостоятельного выбора будущей профессии или направления профессиональной деятельности</a:t>
          </a:r>
        </a:p>
      </dgm:t>
    </dgm:pt>
    <dgm:pt modelId="{9A762E76-2C75-449C-AD99-A2D7D8D3832D}" type="parTrans" cxnId="{D49CE1A5-D58D-4B84-B3ED-89EFC34B90B5}">
      <dgm:prSet/>
      <dgm:spPr/>
      <dgm:t>
        <a:bodyPr/>
        <a:lstStyle/>
        <a:p>
          <a:endParaRPr lang="ru-RU"/>
        </a:p>
      </dgm:t>
    </dgm:pt>
    <dgm:pt modelId="{FC21A236-DFD8-4A7B-B064-90A1DD77235A}" type="sibTrans" cxnId="{D49CE1A5-D58D-4B84-B3ED-89EFC34B90B5}">
      <dgm:prSet/>
      <dgm:spPr/>
      <dgm:t>
        <a:bodyPr/>
        <a:lstStyle/>
        <a:p>
          <a:endParaRPr lang="ru-RU"/>
        </a:p>
      </dgm:t>
    </dgm:pt>
    <dgm:pt modelId="{CC6A79FD-AD60-4C12-BFD2-D2CA62D83062}">
      <dgm:prSet phldrT="[Текст]" custT="1"/>
      <dgm:spPr/>
      <dgm:t>
        <a:bodyPr/>
        <a:lstStyle/>
        <a:p>
          <a:r>
            <a:rPr lang="ru-RU" sz="2800"/>
            <a:t>Учебный процесс</a:t>
          </a:r>
          <a:endParaRPr lang="ru-RU" sz="2800" dirty="0"/>
        </a:p>
      </dgm:t>
    </dgm:pt>
    <dgm:pt modelId="{7B140067-A175-4B5D-B9CB-014CF213DBEA}" type="parTrans" cxnId="{D5DB4ABD-ED9B-4A7B-A4BD-9CB8830DD816}">
      <dgm:prSet/>
      <dgm:spPr/>
      <dgm:t>
        <a:bodyPr/>
        <a:lstStyle/>
        <a:p>
          <a:endParaRPr lang="ru-RU"/>
        </a:p>
      </dgm:t>
    </dgm:pt>
    <dgm:pt modelId="{F8C4B375-7AA8-4D3F-BBA6-EA7BF283CC6F}" type="sibTrans" cxnId="{D5DB4ABD-ED9B-4A7B-A4BD-9CB8830DD816}">
      <dgm:prSet/>
      <dgm:spPr/>
      <dgm:t>
        <a:bodyPr/>
        <a:lstStyle/>
        <a:p>
          <a:endParaRPr lang="ru-RU"/>
        </a:p>
      </dgm:t>
    </dgm:pt>
    <dgm:pt modelId="{60B66BEE-C778-4D8B-89A5-399B4C209CCF}" type="pres">
      <dgm:prSet presAssocID="{D3F0B44F-EAFD-4CA2-8D0B-D7158837D2B4}" presName="Name0" presStyleCnt="0">
        <dgm:presLayoutVars>
          <dgm:dir/>
          <dgm:resizeHandles val="exact"/>
        </dgm:presLayoutVars>
      </dgm:prSet>
      <dgm:spPr/>
    </dgm:pt>
    <dgm:pt modelId="{195CF26F-5C46-400C-B1D8-C84702AF3DE4}" type="pres">
      <dgm:prSet presAssocID="{D3F0B44F-EAFD-4CA2-8D0B-D7158837D2B4}" presName="vNodes" presStyleCnt="0"/>
      <dgm:spPr/>
    </dgm:pt>
    <dgm:pt modelId="{58003B83-53F5-47B6-B710-DFF2E25F0DBF}" type="pres">
      <dgm:prSet presAssocID="{7B5EAD01-7DED-46F7-956C-A34579C321EF}" presName="node" presStyleLbl="node1" presStyleIdx="0" presStyleCnt="4" custScaleX="279351" custLinFactNeighborX="-2523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18398CE6-1864-4744-B56F-003E0544032B}" type="pres">
      <dgm:prSet presAssocID="{B06ADD80-7121-40FD-A3F3-683647C50BF1}" presName="spacerT" presStyleCnt="0"/>
      <dgm:spPr/>
    </dgm:pt>
    <dgm:pt modelId="{D7F4B059-9333-4917-9949-2F4F127BE9F0}" type="pres">
      <dgm:prSet presAssocID="{B06ADD80-7121-40FD-A3F3-683647C50BF1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2162CDC-8884-409E-84B3-0EA71B868AC9}" type="pres">
      <dgm:prSet presAssocID="{B06ADD80-7121-40FD-A3F3-683647C50BF1}" presName="spacerB" presStyleCnt="0"/>
      <dgm:spPr/>
    </dgm:pt>
    <dgm:pt modelId="{648BAB7A-2CD0-4850-AA89-03899364085E}" type="pres">
      <dgm:prSet presAssocID="{621FB691-BA69-47DE-BE4A-AC1541E474D2}" presName="node" presStyleLbl="node1" presStyleIdx="1" presStyleCnt="4" custScaleX="285995" custLinFactNeighborX="-24080" custLinFactNeighborY="-3021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5A174B6-5767-4612-BF9F-80A9AA69D8FF}" type="pres">
      <dgm:prSet presAssocID="{2E6F38F9-B97D-45DF-87DF-FDE314FEC4EA}" presName="spacerT" presStyleCnt="0"/>
      <dgm:spPr/>
    </dgm:pt>
    <dgm:pt modelId="{A998BB3B-B1E7-46A1-860A-42D70E0DEEA9}" type="pres">
      <dgm:prSet presAssocID="{2E6F38F9-B97D-45DF-87DF-FDE314FEC4EA}" presName="sibTrans" presStyleLbl="sibTrans2D1" presStyleIdx="1" presStyleCnt="3"/>
      <dgm:spPr/>
      <dgm:t>
        <a:bodyPr/>
        <a:lstStyle/>
        <a:p>
          <a:endParaRPr lang="ru-RU"/>
        </a:p>
      </dgm:t>
    </dgm:pt>
    <dgm:pt modelId="{75305620-EDA7-4916-9EE4-528FF9557C56}" type="pres">
      <dgm:prSet presAssocID="{2E6F38F9-B97D-45DF-87DF-FDE314FEC4EA}" presName="spacerB" presStyleCnt="0"/>
      <dgm:spPr/>
    </dgm:pt>
    <dgm:pt modelId="{0AF81CCC-A496-4EAE-9FF2-319526693279}" type="pres">
      <dgm:prSet presAssocID="{CC6A79FD-AD60-4C12-BFD2-D2CA62D83062}" presName="node" presStyleLbl="node1" presStyleIdx="2" presStyleCnt="4" custScaleX="274127" custLinFactNeighborX="-24534" custLinFactNeighborY="-7826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666D560-CB6A-4E01-B3A8-049954341E11}" type="pres">
      <dgm:prSet presAssocID="{D3F0B44F-EAFD-4CA2-8D0B-D7158837D2B4}" presName="sibTransLast" presStyleLbl="sibTrans2D1" presStyleIdx="2" presStyleCnt="3" custScaleX="152853" custScaleY="916265"/>
      <dgm:spPr/>
      <dgm:t>
        <a:bodyPr/>
        <a:lstStyle/>
        <a:p>
          <a:endParaRPr lang="ru-RU"/>
        </a:p>
      </dgm:t>
    </dgm:pt>
    <dgm:pt modelId="{EBFB8B07-2CD8-4224-8574-51F3B668C66E}" type="pres">
      <dgm:prSet presAssocID="{D3F0B44F-EAFD-4CA2-8D0B-D7158837D2B4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7234EB24-2391-4EC9-95C7-C2D8AB12B8E1}" type="pres">
      <dgm:prSet presAssocID="{D3F0B44F-EAFD-4CA2-8D0B-D7158837D2B4}" presName="lastNode" presStyleLbl="node1" presStyleIdx="3" presStyleCnt="4" custScaleX="173637" custScaleY="180496" custLinFactNeighborX="94632" custLinFactNeighborY="-122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C4D17D80-6DCA-406C-8015-977C9028A0D0}" type="presOf" srcId="{319E2F76-9A4A-40E0-8344-4D20F7BFDCD1}" destId="{7234EB24-2391-4EC9-95C7-C2D8AB12B8E1}" srcOrd="0" destOrd="0" presId="urn:microsoft.com/office/officeart/2005/8/layout/equation2"/>
    <dgm:cxn modelId="{C8FB24FB-40EB-406B-9637-6868AB78AF83}" type="presOf" srcId="{B06ADD80-7121-40FD-A3F3-683647C50BF1}" destId="{D7F4B059-9333-4917-9949-2F4F127BE9F0}" srcOrd="0" destOrd="0" presId="urn:microsoft.com/office/officeart/2005/8/layout/equation2"/>
    <dgm:cxn modelId="{86807D5F-F52D-496B-ADA8-4201BDAE4AD7}" type="presOf" srcId="{2E6F38F9-B97D-45DF-87DF-FDE314FEC4EA}" destId="{A998BB3B-B1E7-46A1-860A-42D70E0DEEA9}" srcOrd="0" destOrd="0" presId="urn:microsoft.com/office/officeart/2005/8/layout/equation2"/>
    <dgm:cxn modelId="{32332115-B78C-436B-9FEA-03A8B56442C2}" type="presOf" srcId="{F8C4B375-7AA8-4D3F-BBA6-EA7BF283CC6F}" destId="{EBFB8B07-2CD8-4224-8574-51F3B668C66E}" srcOrd="1" destOrd="0" presId="urn:microsoft.com/office/officeart/2005/8/layout/equation2"/>
    <dgm:cxn modelId="{EE901B98-EF9C-452E-93AF-102B50CE4CFE}" type="presOf" srcId="{7B5EAD01-7DED-46F7-956C-A34579C321EF}" destId="{58003B83-53F5-47B6-B710-DFF2E25F0DBF}" srcOrd="0" destOrd="0" presId="urn:microsoft.com/office/officeart/2005/8/layout/equation2"/>
    <dgm:cxn modelId="{D49CE1A5-D58D-4B84-B3ED-89EFC34B90B5}" srcId="{D3F0B44F-EAFD-4CA2-8D0B-D7158837D2B4}" destId="{319E2F76-9A4A-40E0-8344-4D20F7BFDCD1}" srcOrd="3" destOrd="0" parTransId="{9A762E76-2C75-449C-AD99-A2D7D8D3832D}" sibTransId="{FC21A236-DFD8-4A7B-B064-90A1DD77235A}"/>
    <dgm:cxn modelId="{E2C9157A-7BA4-4057-B1B3-4C96878AF142}" type="presOf" srcId="{F8C4B375-7AA8-4D3F-BBA6-EA7BF283CC6F}" destId="{9666D560-CB6A-4E01-B3A8-049954341E11}" srcOrd="0" destOrd="0" presId="urn:microsoft.com/office/officeart/2005/8/layout/equation2"/>
    <dgm:cxn modelId="{DA0475B4-6AA4-468C-A190-3DD0F95F352F}" type="presOf" srcId="{D3F0B44F-EAFD-4CA2-8D0B-D7158837D2B4}" destId="{60B66BEE-C778-4D8B-89A5-399B4C209CCF}" srcOrd="0" destOrd="0" presId="urn:microsoft.com/office/officeart/2005/8/layout/equation2"/>
    <dgm:cxn modelId="{B6DCEE05-490F-4A0D-A77E-76E379D7E07E}" type="presOf" srcId="{CC6A79FD-AD60-4C12-BFD2-D2CA62D83062}" destId="{0AF81CCC-A496-4EAE-9FF2-319526693279}" srcOrd="0" destOrd="0" presId="urn:microsoft.com/office/officeart/2005/8/layout/equation2"/>
    <dgm:cxn modelId="{3E00F167-22DD-4446-8DA3-38A0536C5073}" type="presOf" srcId="{621FB691-BA69-47DE-BE4A-AC1541E474D2}" destId="{648BAB7A-2CD0-4850-AA89-03899364085E}" srcOrd="0" destOrd="0" presId="urn:microsoft.com/office/officeart/2005/8/layout/equation2"/>
    <dgm:cxn modelId="{0B0BEA18-D441-4954-BF37-23A2E829D708}" srcId="{D3F0B44F-EAFD-4CA2-8D0B-D7158837D2B4}" destId="{7B5EAD01-7DED-46F7-956C-A34579C321EF}" srcOrd="0" destOrd="0" parTransId="{34E9F60B-9D6A-48BA-9A8F-47B5761BC7D0}" sibTransId="{B06ADD80-7121-40FD-A3F3-683647C50BF1}"/>
    <dgm:cxn modelId="{D5DB4ABD-ED9B-4A7B-A4BD-9CB8830DD816}" srcId="{D3F0B44F-EAFD-4CA2-8D0B-D7158837D2B4}" destId="{CC6A79FD-AD60-4C12-BFD2-D2CA62D83062}" srcOrd="2" destOrd="0" parTransId="{7B140067-A175-4B5D-B9CB-014CF213DBEA}" sibTransId="{F8C4B375-7AA8-4D3F-BBA6-EA7BF283CC6F}"/>
    <dgm:cxn modelId="{9FC30F04-E883-48CD-9BAF-5872942C151D}" srcId="{D3F0B44F-EAFD-4CA2-8D0B-D7158837D2B4}" destId="{621FB691-BA69-47DE-BE4A-AC1541E474D2}" srcOrd="1" destOrd="0" parTransId="{5F42D963-6D31-4B3A-836E-B743CC8EA58D}" sibTransId="{2E6F38F9-B97D-45DF-87DF-FDE314FEC4EA}"/>
    <dgm:cxn modelId="{123D282A-5C94-4796-AA81-F4771300FD77}" type="presParOf" srcId="{60B66BEE-C778-4D8B-89A5-399B4C209CCF}" destId="{195CF26F-5C46-400C-B1D8-C84702AF3DE4}" srcOrd="0" destOrd="0" presId="urn:microsoft.com/office/officeart/2005/8/layout/equation2"/>
    <dgm:cxn modelId="{A95421C1-6DDD-4EF6-A79F-605F4AD2D2DA}" type="presParOf" srcId="{195CF26F-5C46-400C-B1D8-C84702AF3DE4}" destId="{58003B83-53F5-47B6-B710-DFF2E25F0DBF}" srcOrd="0" destOrd="0" presId="urn:microsoft.com/office/officeart/2005/8/layout/equation2"/>
    <dgm:cxn modelId="{EAFA379F-40CB-47B0-B191-6B149CBECE37}" type="presParOf" srcId="{195CF26F-5C46-400C-B1D8-C84702AF3DE4}" destId="{18398CE6-1864-4744-B56F-003E0544032B}" srcOrd="1" destOrd="0" presId="urn:microsoft.com/office/officeart/2005/8/layout/equation2"/>
    <dgm:cxn modelId="{07068588-BCDA-44AB-9DD6-D85C25BE5DA0}" type="presParOf" srcId="{195CF26F-5C46-400C-B1D8-C84702AF3DE4}" destId="{D7F4B059-9333-4917-9949-2F4F127BE9F0}" srcOrd="2" destOrd="0" presId="urn:microsoft.com/office/officeart/2005/8/layout/equation2"/>
    <dgm:cxn modelId="{E0499E58-47B6-4412-B1DE-234BE6A32CE4}" type="presParOf" srcId="{195CF26F-5C46-400C-B1D8-C84702AF3DE4}" destId="{F2162CDC-8884-409E-84B3-0EA71B868AC9}" srcOrd="3" destOrd="0" presId="urn:microsoft.com/office/officeart/2005/8/layout/equation2"/>
    <dgm:cxn modelId="{E1200EA5-A173-43C1-BD3B-82EAA0771019}" type="presParOf" srcId="{195CF26F-5C46-400C-B1D8-C84702AF3DE4}" destId="{648BAB7A-2CD0-4850-AA89-03899364085E}" srcOrd="4" destOrd="0" presId="urn:microsoft.com/office/officeart/2005/8/layout/equation2"/>
    <dgm:cxn modelId="{4E0FC504-013F-4AF5-8DC5-0083EE574BB2}" type="presParOf" srcId="{195CF26F-5C46-400C-B1D8-C84702AF3DE4}" destId="{55A174B6-5767-4612-BF9F-80A9AA69D8FF}" srcOrd="5" destOrd="0" presId="urn:microsoft.com/office/officeart/2005/8/layout/equation2"/>
    <dgm:cxn modelId="{DFCCE0AC-D9C8-4004-B5AC-0B85B127F046}" type="presParOf" srcId="{195CF26F-5C46-400C-B1D8-C84702AF3DE4}" destId="{A998BB3B-B1E7-46A1-860A-42D70E0DEEA9}" srcOrd="6" destOrd="0" presId="urn:microsoft.com/office/officeart/2005/8/layout/equation2"/>
    <dgm:cxn modelId="{D8DFFCA1-CDF4-4F7E-920C-CB5AFA340300}" type="presParOf" srcId="{195CF26F-5C46-400C-B1D8-C84702AF3DE4}" destId="{75305620-EDA7-4916-9EE4-528FF9557C56}" srcOrd="7" destOrd="0" presId="urn:microsoft.com/office/officeart/2005/8/layout/equation2"/>
    <dgm:cxn modelId="{564FCC72-B1B5-4FCE-898B-F3D591A8800B}" type="presParOf" srcId="{195CF26F-5C46-400C-B1D8-C84702AF3DE4}" destId="{0AF81CCC-A496-4EAE-9FF2-319526693279}" srcOrd="8" destOrd="0" presId="urn:microsoft.com/office/officeart/2005/8/layout/equation2"/>
    <dgm:cxn modelId="{2B685C3A-364B-4E7E-B618-5671CC152407}" type="presParOf" srcId="{60B66BEE-C778-4D8B-89A5-399B4C209CCF}" destId="{9666D560-CB6A-4E01-B3A8-049954341E11}" srcOrd="1" destOrd="0" presId="urn:microsoft.com/office/officeart/2005/8/layout/equation2"/>
    <dgm:cxn modelId="{5FACC467-FA08-4823-856A-E95614A23166}" type="presParOf" srcId="{9666D560-CB6A-4E01-B3A8-049954341E11}" destId="{EBFB8B07-2CD8-4224-8574-51F3B668C66E}" srcOrd="0" destOrd="0" presId="urn:microsoft.com/office/officeart/2005/8/layout/equation2"/>
    <dgm:cxn modelId="{E8222C3D-90D1-4589-9C00-8B8FA211734C}" type="presParOf" srcId="{60B66BEE-C778-4D8B-89A5-399B4C209CCF}" destId="{7234EB24-2391-4EC9-95C7-C2D8AB12B8E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D28252-424E-418E-A0B7-C55B6D422AC7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FDBE26-60C9-469C-A710-02036A01BC37}">
      <dgm:prSet phldrT="[Текст]"/>
      <dgm:spPr/>
      <dgm:t>
        <a:bodyPr/>
        <a:lstStyle/>
        <a:p>
          <a:r>
            <a:rPr lang="ru-RU" b="1" dirty="0"/>
            <a:t>Этапы проектирования урока с </a:t>
          </a:r>
          <a:r>
            <a:rPr lang="ru-RU" b="1" dirty="0" err="1"/>
            <a:t>профориентационной</a:t>
          </a:r>
          <a:r>
            <a:rPr lang="ru-RU" b="1" dirty="0"/>
            <a:t> </a:t>
          </a:r>
          <a:r>
            <a:rPr lang="ru-RU" b="1" dirty="0" smtClean="0"/>
            <a:t>направленностью</a:t>
          </a:r>
          <a:endParaRPr lang="ru-RU" dirty="0"/>
        </a:p>
      </dgm:t>
    </dgm:pt>
    <dgm:pt modelId="{8154F668-8279-422F-A433-E348A2E695C5}" type="parTrans" cxnId="{9765790C-2078-402B-BACB-E238B542051D}">
      <dgm:prSet/>
      <dgm:spPr/>
      <dgm:t>
        <a:bodyPr/>
        <a:lstStyle/>
        <a:p>
          <a:endParaRPr lang="ru-RU"/>
        </a:p>
      </dgm:t>
    </dgm:pt>
    <dgm:pt modelId="{B2B008DB-6665-4CB5-86E1-99C9907BF17A}" type="sibTrans" cxnId="{9765790C-2078-402B-BACB-E238B542051D}">
      <dgm:prSet/>
      <dgm:spPr/>
      <dgm:t>
        <a:bodyPr/>
        <a:lstStyle/>
        <a:p>
          <a:endParaRPr lang="ru-RU"/>
        </a:p>
      </dgm:t>
    </dgm:pt>
    <dgm:pt modelId="{9377425A-7760-4A59-97A3-9576DB41D1AD}">
      <dgm:prSet phldrT="[Текст]"/>
      <dgm:spPr/>
      <dgm:t>
        <a:bodyPr/>
        <a:lstStyle/>
        <a:p>
          <a:r>
            <a:rPr lang="ru-RU" dirty="0"/>
            <a:t>Подготовительный</a:t>
          </a:r>
        </a:p>
      </dgm:t>
    </dgm:pt>
    <dgm:pt modelId="{0AD2C0DD-CE3D-4187-AFF0-1C284E7913DA}" type="parTrans" cxnId="{D9180A8D-AFDD-4BD0-8238-D4622E66E64E}">
      <dgm:prSet/>
      <dgm:spPr/>
      <dgm:t>
        <a:bodyPr/>
        <a:lstStyle/>
        <a:p>
          <a:endParaRPr lang="ru-RU"/>
        </a:p>
      </dgm:t>
    </dgm:pt>
    <dgm:pt modelId="{1FA06AC5-8037-40AE-BD1E-444926BEB5F5}" type="sibTrans" cxnId="{D9180A8D-AFDD-4BD0-8238-D4622E66E64E}">
      <dgm:prSet/>
      <dgm:spPr/>
      <dgm:t>
        <a:bodyPr/>
        <a:lstStyle/>
        <a:p>
          <a:endParaRPr lang="ru-RU"/>
        </a:p>
      </dgm:t>
    </dgm:pt>
    <dgm:pt modelId="{F0EAD958-6B1D-4F27-B6A1-0727B96F0A7B}">
      <dgm:prSet phldrT="[Текст]"/>
      <dgm:spPr/>
      <dgm:t>
        <a:bodyPr/>
        <a:lstStyle/>
        <a:p>
          <a:r>
            <a:rPr lang="ru-RU" dirty="0"/>
            <a:t>Собственно проектировочный</a:t>
          </a:r>
        </a:p>
      </dgm:t>
    </dgm:pt>
    <dgm:pt modelId="{2A4B6C52-06F9-4FD9-8D98-708BCE4AB429}" type="parTrans" cxnId="{CE338E27-73AB-4FB6-972F-27DC987BBD0D}">
      <dgm:prSet/>
      <dgm:spPr/>
      <dgm:t>
        <a:bodyPr/>
        <a:lstStyle/>
        <a:p>
          <a:endParaRPr lang="ru-RU"/>
        </a:p>
      </dgm:t>
    </dgm:pt>
    <dgm:pt modelId="{9064525B-95CD-4957-9BF0-9E57D9D7FD19}" type="sibTrans" cxnId="{CE338E27-73AB-4FB6-972F-27DC987BBD0D}">
      <dgm:prSet/>
      <dgm:spPr/>
      <dgm:t>
        <a:bodyPr/>
        <a:lstStyle/>
        <a:p>
          <a:endParaRPr lang="ru-RU"/>
        </a:p>
      </dgm:t>
    </dgm:pt>
    <dgm:pt modelId="{FB84A840-ADE2-4DA2-8C61-E3E3D3B2712E}">
      <dgm:prSet phldrT="[Текст]"/>
      <dgm:spPr/>
      <dgm:t>
        <a:bodyPr/>
        <a:lstStyle/>
        <a:p>
          <a:r>
            <a:rPr lang="ru-RU" dirty="0" smtClean="0"/>
            <a:t>Составляющие этапов</a:t>
          </a:r>
          <a:endParaRPr lang="ru-RU" dirty="0"/>
        </a:p>
      </dgm:t>
    </dgm:pt>
    <dgm:pt modelId="{7F7C3554-2440-42BB-999A-9584C6DE17CC}" type="parTrans" cxnId="{31291F7C-0253-40A3-977A-DA7F188EECA3}">
      <dgm:prSet/>
      <dgm:spPr/>
      <dgm:t>
        <a:bodyPr/>
        <a:lstStyle/>
        <a:p>
          <a:endParaRPr lang="ru-RU"/>
        </a:p>
      </dgm:t>
    </dgm:pt>
    <dgm:pt modelId="{51F87110-6944-41BD-9AEF-848A3E79391E}" type="sibTrans" cxnId="{31291F7C-0253-40A3-977A-DA7F188EECA3}">
      <dgm:prSet/>
      <dgm:spPr/>
      <dgm:t>
        <a:bodyPr/>
        <a:lstStyle/>
        <a:p>
          <a:endParaRPr lang="ru-RU"/>
        </a:p>
      </dgm:t>
    </dgm:pt>
    <dgm:pt modelId="{9C6C44C7-2344-4400-B95F-CC198317E527}">
      <dgm:prSet phldrT="[Текст]"/>
      <dgm:spPr/>
      <dgm:t>
        <a:bodyPr/>
        <a:lstStyle/>
        <a:p>
          <a:r>
            <a:rPr lang="ru-RU" dirty="0" smtClean="0"/>
            <a:t>наименование</a:t>
          </a:r>
          <a:endParaRPr lang="ru-RU" dirty="0"/>
        </a:p>
      </dgm:t>
    </dgm:pt>
    <dgm:pt modelId="{9E6C90AD-2FB2-4AEF-A308-9468FDADEBBE}" type="parTrans" cxnId="{69FD5CB8-2197-4D7F-AA8E-4C773C35CE26}">
      <dgm:prSet/>
      <dgm:spPr/>
      <dgm:t>
        <a:bodyPr/>
        <a:lstStyle/>
        <a:p>
          <a:endParaRPr lang="ru-RU"/>
        </a:p>
      </dgm:t>
    </dgm:pt>
    <dgm:pt modelId="{96163E26-5C11-4695-BC25-D7F0EADDF04D}" type="sibTrans" cxnId="{69FD5CB8-2197-4D7F-AA8E-4C773C35CE26}">
      <dgm:prSet/>
      <dgm:spPr/>
      <dgm:t>
        <a:bodyPr/>
        <a:lstStyle/>
        <a:p>
          <a:endParaRPr lang="ru-RU"/>
        </a:p>
      </dgm:t>
    </dgm:pt>
    <dgm:pt modelId="{9DF62D49-B8D1-484B-B319-A9C3CC0C7779}">
      <dgm:prSet phldrT="[Текст]"/>
      <dgm:spPr/>
      <dgm:t>
        <a:bodyPr/>
        <a:lstStyle/>
        <a:p>
          <a:r>
            <a:rPr lang="ru-RU" dirty="0"/>
            <a:t>сроки </a:t>
          </a:r>
          <a:r>
            <a:rPr lang="ru-RU" dirty="0" smtClean="0"/>
            <a:t>реализации</a:t>
          </a:r>
          <a:endParaRPr lang="ru-RU" dirty="0"/>
        </a:p>
      </dgm:t>
    </dgm:pt>
    <dgm:pt modelId="{E2C6E3A2-172E-4DF0-9845-ED9EFA3EF839}" type="parTrans" cxnId="{AA06FA58-20F6-423C-AE6B-E410FF2CB1C4}">
      <dgm:prSet/>
      <dgm:spPr/>
      <dgm:t>
        <a:bodyPr/>
        <a:lstStyle/>
        <a:p>
          <a:endParaRPr lang="ru-RU"/>
        </a:p>
      </dgm:t>
    </dgm:pt>
    <dgm:pt modelId="{B999D001-3186-426B-8945-862B9636A9A7}" type="sibTrans" cxnId="{AA06FA58-20F6-423C-AE6B-E410FF2CB1C4}">
      <dgm:prSet/>
      <dgm:spPr/>
      <dgm:t>
        <a:bodyPr/>
        <a:lstStyle/>
        <a:p>
          <a:endParaRPr lang="ru-RU"/>
        </a:p>
      </dgm:t>
    </dgm:pt>
    <dgm:pt modelId="{B541A75D-915E-47E5-ADB6-83CE03614C9E}">
      <dgm:prSet/>
      <dgm:spPr/>
      <dgm:t>
        <a:bodyPr/>
        <a:lstStyle/>
        <a:p>
          <a:r>
            <a:rPr lang="ru-RU"/>
            <a:t>Заключительный</a:t>
          </a:r>
        </a:p>
      </dgm:t>
    </dgm:pt>
    <dgm:pt modelId="{1164B1C7-CB6B-40C5-803B-A0A4E6A19973}" type="parTrans" cxnId="{702B7219-56A2-4C0D-BDDB-889AC99EB8BB}">
      <dgm:prSet/>
      <dgm:spPr/>
      <dgm:t>
        <a:bodyPr/>
        <a:lstStyle/>
        <a:p>
          <a:endParaRPr lang="ru-RU"/>
        </a:p>
      </dgm:t>
    </dgm:pt>
    <dgm:pt modelId="{0E59511B-D77F-43F7-8EF5-FE387246F220}" type="sibTrans" cxnId="{702B7219-56A2-4C0D-BDDB-889AC99EB8BB}">
      <dgm:prSet/>
      <dgm:spPr/>
      <dgm:t>
        <a:bodyPr/>
        <a:lstStyle/>
        <a:p>
          <a:endParaRPr lang="ru-RU"/>
        </a:p>
      </dgm:t>
    </dgm:pt>
    <dgm:pt modelId="{EF9AF66D-491D-4651-B2AB-78E67302ABD9}">
      <dgm:prSet phldrT="[Текст]"/>
      <dgm:spPr/>
      <dgm:t>
        <a:bodyPr/>
        <a:lstStyle/>
        <a:p>
          <a:r>
            <a:rPr lang="ru-RU" dirty="0"/>
            <a:t>основные </a:t>
          </a:r>
          <a:r>
            <a:rPr lang="ru-RU" dirty="0" smtClean="0"/>
            <a:t>функции</a:t>
          </a:r>
          <a:endParaRPr lang="ru-RU" dirty="0"/>
        </a:p>
      </dgm:t>
    </dgm:pt>
    <dgm:pt modelId="{03615498-DC95-4D15-B62D-BB1398CF9AE3}" type="parTrans" cxnId="{2B70500F-0C74-47D4-9645-7E123A781A5F}">
      <dgm:prSet/>
      <dgm:spPr/>
      <dgm:t>
        <a:bodyPr/>
        <a:lstStyle/>
        <a:p>
          <a:endParaRPr lang="ru-RU"/>
        </a:p>
      </dgm:t>
    </dgm:pt>
    <dgm:pt modelId="{AD87A006-95C1-4868-A211-456F677A9D05}" type="sibTrans" cxnId="{2B70500F-0C74-47D4-9645-7E123A781A5F}">
      <dgm:prSet/>
      <dgm:spPr/>
      <dgm:t>
        <a:bodyPr/>
        <a:lstStyle/>
        <a:p>
          <a:endParaRPr lang="ru-RU"/>
        </a:p>
      </dgm:t>
    </dgm:pt>
    <dgm:pt modelId="{9569EC6A-A88A-4B89-B6E1-19611A094230}">
      <dgm:prSet phldrT="[Текст]"/>
      <dgm:spPr/>
      <dgm:t>
        <a:bodyPr/>
        <a:lstStyle/>
        <a:p>
          <a:r>
            <a:rPr lang="ru-RU" dirty="0"/>
            <a:t>действия (процедуры, шаги, операции, мероприятия)</a:t>
          </a:r>
        </a:p>
      </dgm:t>
    </dgm:pt>
    <dgm:pt modelId="{184258EE-7759-47CA-9C24-3A5A1DA53B00}" type="parTrans" cxnId="{3ABDEDC9-9945-48DF-AC2F-C690A41EB2C3}">
      <dgm:prSet/>
      <dgm:spPr/>
      <dgm:t>
        <a:bodyPr/>
        <a:lstStyle/>
        <a:p>
          <a:endParaRPr lang="ru-RU"/>
        </a:p>
      </dgm:t>
    </dgm:pt>
    <dgm:pt modelId="{3CB2702A-CC52-46FB-BD11-96E43FC90634}" type="sibTrans" cxnId="{3ABDEDC9-9945-48DF-AC2F-C690A41EB2C3}">
      <dgm:prSet/>
      <dgm:spPr/>
      <dgm:t>
        <a:bodyPr/>
        <a:lstStyle/>
        <a:p>
          <a:endParaRPr lang="ru-RU"/>
        </a:p>
      </dgm:t>
    </dgm:pt>
    <dgm:pt modelId="{67C63F52-7D9C-4D94-BFCC-F7F50E645751}">
      <dgm:prSet phldrT="[Текст]"/>
      <dgm:spPr/>
      <dgm:t>
        <a:bodyPr/>
        <a:lstStyle/>
        <a:p>
          <a:r>
            <a:rPr lang="ru-RU" dirty="0"/>
            <a:t>ожидаемые </a:t>
          </a:r>
          <a:r>
            <a:rPr lang="ru-RU" dirty="0" smtClean="0"/>
            <a:t>результаты</a:t>
          </a:r>
          <a:endParaRPr lang="ru-RU" dirty="0"/>
        </a:p>
      </dgm:t>
    </dgm:pt>
    <dgm:pt modelId="{0E2880C4-6C24-4CEA-81EF-9AD574961EC3}" type="parTrans" cxnId="{E97DE611-8D20-4950-A0F7-5FCC89C5EBF8}">
      <dgm:prSet/>
      <dgm:spPr/>
      <dgm:t>
        <a:bodyPr/>
        <a:lstStyle/>
        <a:p>
          <a:endParaRPr lang="ru-RU"/>
        </a:p>
      </dgm:t>
    </dgm:pt>
    <dgm:pt modelId="{F92657BD-3ABE-4C56-8622-4A7CB9560E76}" type="sibTrans" cxnId="{E97DE611-8D20-4950-A0F7-5FCC89C5EBF8}">
      <dgm:prSet/>
      <dgm:spPr/>
      <dgm:t>
        <a:bodyPr/>
        <a:lstStyle/>
        <a:p>
          <a:endParaRPr lang="ru-RU"/>
        </a:p>
      </dgm:t>
    </dgm:pt>
    <dgm:pt modelId="{104A287F-AF78-4D43-A1C8-446822A7C855}" type="pres">
      <dgm:prSet presAssocID="{08D28252-424E-418E-A0B7-C55B6D422AC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6DD371-F5E2-45E7-94BF-002E4B773F3C}" type="pres">
      <dgm:prSet presAssocID="{86FDBE26-60C9-469C-A710-02036A01BC37}" presName="root" presStyleCnt="0"/>
      <dgm:spPr/>
    </dgm:pt>
    <dgm:pt modelId="{B9FE3C1D-C54D-43F8-AD36-76041D343871}" type="pres">
      <dgm:prSet presAssocID="{86FDBE26-60C9-469C-A710-02036A01BC37}" presName="rootComposite" presStyleCnt="0"/>
      <dgm:spPr/>
    </dgm:pt>
    <dgm:pt modelId="{9D601EF8-18D9-432D-B969-2AE12A9EA338}" type="pres">
      <dgm:prSet presAssocID="{86FDBE26-60C9-469C-A710-02036A01BC37}" presName="rootText" presStyleLbl="node1" presStyleIdx="0" presStyleCnt="2" custScaleX="265642" custScaleY="138974" custLinFactNeighborX="423" custLinFactNeighborY="-2929"/>
      <dgm:spPr/>
      <dgm:t>
        <a:bodyPr/>
        <a:lstStyle/>
        <a:p>
          <a:endParaRPr lang="ru-RU"/>
        </a:p>
      </dgm:t>
    </dgm:pt>
    <dgm:pt modelId="{CD0687F0-EC89-4AF7-BFAC-3EAD2E334FA4}" type="pres">
      <dgm:prSet presAssocID="{86FDBE26-60C9-469C-A710-02036A01BC37}" presName="rootConnector" presStyleLbl="node1" presStyleIdx="0" presStyleCnt="2"/>
      <dgm:spPr/>
      <dgm:t>
        <a:bodyPr/>
        <a:lstStyle/>
        <a:p>
          <a:endParaRPr lang="ru-RU"/>
        </a:p>
      </dgm:t>
    </dgm:pt>
    <dgm:pt modelId="{F3E791C0-7EB0-44D0-8A95-C4A08FD20EDB}" type="pres">
      <dgm:prSet presAssocID="{86FDBE26-60C9-469C-A710-02036A01BC37}" presName="childShape" presStyleCnt="0"/>
      <dgm:spPr/>
    </dgm:pt>
    <dgm:pt modelId="{965444E8-2B16-49D8-8850-A7DC9142DAE2}" type="pres">
      <dgm:prSet presAssocID="{0AD2C0DD-CE3D-4187-AFF0-1C284E7913DA}" presName="Name13" presStyleLbl="parChTrans1D2" presStyleIdx="0" presStyleCnt="8"/>
      <dgm:spPr/>
      <dgm:t>
        <a:bodyPr/>
        <a:lstStyle/>
        <a:p>
          <a:endParaRPr lang="ru-RU"/>
        </a:p>
      </dgm:t>
    </dgm:pt>
    <dgm:pt modelId="{414538B7-E1B8-4B63-9C1F-B07778111F3E}" type="pres">
      <dgm:prSet presAssocID="{9377425A-7760-4A59-97A3-9576DB41D1AD}" presName="childText" presStyleLbl="bgAcc1" presStyleIdx="0" presStyleCnt="8" custScaleX="181878" custLinFactNeighborX="-1499" custLinFactNeighborY="119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6C859-44E9-4EC8-96AE-6A1A2AEF3161}" type="pres">
      <dgm:prSet presAssocID="{2A4B6C52-06F9-4FD9-8D98-708BCE4AB429}" presName="Name13" presStyleLbl="parChTrans1D2" presStyleIdx="1" presStyleCnt="8"/>
      <dgm:spPr/>
      <dgm:t>
        <a:bodyPr/>
        <a:lstStyle/>
        <a:p>
          <a:endParaRPr lang="ru-RU"/>
        </a:p>
      </dgm:t>
    </dgm:pt>
    <dgm:pt modelId="{E1501973-ADCF-47CE-A4BF-F6CDCA5B0408}" type="pres">
      <dgm:prSet presAssocID="{F0EAD958-6B1D-4F27-B6A1-0727B96F0A7B}" presName="childText" presStyleLbl="bgAcc1" presStyleIdx="1" presStyleCnt="8" custScaleX="176971" custLinFactNeighborX="1499" custLinFactNeighborY="48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A8DC29-E316-44AA-9A11-3D7CB6F3C62B}" type="pres">
      <dgm:prSet presAssocID="{1164B1C7-CB6B-40C5-803B-A0A4E6A19973}" presName="Name13" presStyleLbl="parChTrans1D2" presStyleIdx="2" presStyleCnt="8"/>
      <dgm:spPr/>
      <dgm:t>
        <a:bodyPr/>
        <a:lstStyle/>
        <a:p>
          <a:endParaRPr lang="ru-RU"/>
        </a:p>
      </dgm:t>
    </dgm:pt>
    <dgm:pt modelId="{3FEF477D-D0F1-42E8-A0FE-A4CB465BBCC3}" type="pres">
      <dgm:prSet presAssocID="{B541A75D-915E-47E5-ADB6-83CE03614C9E}" presName="childText" presStyleLbl="bgAcc1" presStyleIdx="2" presStyleCnt="8" custScaleX="181879" custLinFactNeighborX="-5814" custLinFactNeighborY="94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9F8292-8905-465B-BDB3-A21761381C62}" type="pres">
      <dgm:prSet presAssocID="{FB84A840-ADE2-4DA2-8C61-E3E3D3B2712E}" presName="root" presStyleCnt="0"/>
      <dgm:spPr/>
    </dgm:pt>
    <dgm:pt modelId="{B9CF385C-9B47-4A14-B92C-649E9C3BC681}" type="pres">
      <dgm:prSet presAssocID="{FB84A840-ADE2-4DA2-8C61-E3E3D3B2712E}" presName="rootComposite" presStyleCnt="0"/>
      <dgm:spPr/>
    </dgm:pt>
    <dgm:pt modelId="{0791FC43-10C1-4F22-B6B9-5D07A54BE98B}" type="pres">
      <dgm:prSet presAssocID="{FB84A840-ADE2-4DA2-8C61-E3E3D3B2712E}" presName="rootText" presStyleLbl="node1" presStyleIdx="1" presStyleCnt="2" custScaleX="240939" custScaleY="139567" custLinFactNeighborX="10267" custLinFactNeighborY="0"/>
      <dgm:spPr/>
      <dgm:t>
        <a:bodyPr/>
        <a:lstStyle/>
        <a:p>
          <a:endParaRPr lang="ru-RU"/>
        </a:p>
      </dgm:t>
    </dgm:pt>
    <dgm:pt modelId="{5C0EC76F-908E-4538-A7F7-C56D565AA312}" type="pres">
      <dgm:prSet presAssocID="{FB84A840-ADE2-4DA2-8C61-E3E3D3B2712E}" presName="rootConnector" presStyleLbl="node1" presStyleIdx="1" presStyleCnt="2"/>
      <dgm:spPr/>
      <dgm:t>
        <a:bodyPr/>
        <a:lstStyle/>
        <a:p>
          <a:endParaRPr lang="ru-RU"/>
        </a:p>
      </dgm:t>
    </dgm:pt>
    <dgm:pt modelId="{91CFBB91-CC9C-4A64-8AAB-E9CE28ECA4CB}" type="pres">
      <dgm:prSet presAssocID="{FB84A840-ADE2-4DA2-8C61-E3E3D3B2712E}" presName="childShape" presStyleCnt="0"/>
      <dgm:spPr/>
    </dgm:pt>
    <dgm:pt modelId="{68240A35-4D17-439A-9C76-1D621D9B5128}" type="pres">
      <dgm:prSet presAssocID="{9E6C90AD-2FB2-4AEF-A308-9468FDADEBBE}" presName="Name13" presStyleLbl="parChTrans1D2" presStyleIdx="3" presStyleCnt="8"/>
      <dgm:spPr/>
      <dgm:t>
        <a:bodyPr/>
        <a:lstStyle/>
        <a:p>
          <a:endParaRPr lang="ru-RU"/>
        </a:p>
      </dgm:t>
    </dgm:pt>
    <dgm:pt modelId="{2A50DA30-7C39-4885-A028-8FABD3B7A3EA}" type="pres">
      <dgm:prSet presAssocID="{9C6C44C7-2344-4400-B95F-CC198317E527}" presName="childText" presStyleLbl="bgAcc1" presStyleIdx="3" presStyleCnt="8" custScaleX="3204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2751C-BE8F-46FB-8C67-E58B6E283D67}" type="pres">
      <dgm:prSet presAssocID="{E2C6E3A2-172E-4DF0-9845-ED9EFA3EF839}" presName="Name13" presStyleLbl="parChTrans1D2" presStyleIdx="4" presStyleCnt="8"/>
      <dgm:spPr/>
      <dgm:t>
        <a:bodyPr/>
        <a:lstStyle/>
        <a:p>
          <a:endParaRPr lang="ru-RU"/>
        </a:p>
      </dgm:t>
    </dgm:pt>
    <dgm:pt modelId="{1941F0EB-0109-4993-A969-A1933CF55768}" type="pres">
      <dgm:prSet presAssocID="{9DF62D49-B8D1-484B-B319-A9C3CC0C7779}" presName="childText" presStyleLbl="bgAcc1" presStyleIdx="4" presStyleCnt="8" custScaleX="317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822007-6379-44B7-BFF6-B15E9F95C3AF}" type="pres">
      <dgm:prSet presAssocID="{03615498-DC95-4D15-B62D-BB1398CF9AE3}" presName="Name13" presStyleLbl="parChTrans1D2" presStyleIdx="5" presStyleCnt="8"/>
      <dgm:spPr/>
      <dgm:t>
        <a:bodyPr/>
        <a:lstStyle/>
        <a:p>
          <a:endParaRPr lang="ru-RU"/>
        </a:p>
      </dgm:t>
    </dgm:pt>
    <dgm:pt modelId="{CB42E06B-FCA2-4BEC-A044-795EE3A76443}" type="pres">
      <dgm:prSet presAssocID="{EF9AF66D-491D-4651-B2AB-78E67302ABD9}" presName="childText" presStyleLbl="bgAcc1" presStyleIdx="5" presStyleCnt="8" custScaleX="319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8EC24C-5372-4A7A-9B91-4685BFB24E5D}" type="pres">
      <dgm:prSet presAssocID="{184258EE-7759-47CA-9C24-3A5A1DA53B00}" presName="Name13" presStyleLbl="parChTrans1D2" presStyleIdx="6" presStyleCnt="8"/>
      <dgm:spPr/>
      <dgm:t>
        <a:bodyPr/>
        <a:lstStyle/>
        <a:p>
          <a:endParaRPr lang="ru-RU"/>
        </a:p>
      </dgm:t>
    </dgm:pt>
    <dgm:pt modelId="{7E0D0251-C1F2-4006-B3BF-1C4DEACAFB64}" type="pres">
      <dgm:prSet presAssocID="{9569EC6A-A88A-4B89-B6E1-19611A094230}" presName="childText" presStyleLbl="bgAcc1" presStyleIdx="6" presStyleCnt="8" custScaleX="3240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9BC8A8-2CE8-48D1-B97C-A7D255AA25C0}" type="pres">
      <dgm:prSet presAssocID="{0E2880C4-6C24-4CEA-81EF-9AD574961EC3}" presName="Name13" presStyleLbl="parChTrans1D2" presStyleIdx="7" presStyleCnt="8"/>
      <dgm:spPr/>
      <dgm:t>
        <a:bodyPr/>
        <a:lstStyle/>
        <a:p>
          <a:endParaRPr lang="ru-RU"/>
        </a:p>
      </dgm:t>
    </dgm:pt>
    <dgm:pt modelId="{F64DF538-B487-471D-96D8-5746F3514E46}" type="pres">
      <dgm:prSet presAssocID="{67C63F52-7D9C-4D94-BFCC-F7F50E645751}" presName="childText" presStyleLbl="bgAcc1" presStyleIdx="7" presStyleCnt="8" custScaleX="324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D6BEC3-3753-4C56-90F5-D430EB5B9A1A}" type="presOf" srcId="{0E2880C4-6C24-4CEA-81EF-9AD574961EC3}" destId="{449BC8A8-2CE8-48D1-B97C-A7D255AA25C0}" srcOrd="0" destOrd="0" presId="urn:microsoft.com/office/officeart/2005/8/layout/hierarchy3"/>
    <dgm:cxn modelId="{9765790C-2078-402B-BACB-E238B542051D}" srcId="{08D28252-424E-418E-A0B7-C55B6D422AC7}" destId="{86FDBE26-60C9-469C-A710-02036A01BC37}" srcOrd="0" destOrd="0" parTransId="{8154F668-8279-422F-A433-E348A2E695C5}" sibTransId="{B2B008DB-6665-4CB5-86E1-99C9907BF17A}"/>
    <dgm:cxn modelId="{661A1543-8F8F-4526-A8CF-C6EB30274D6F}" type="presOf" srcId="{F0EAD958-6B1D-4F27-B6A1-0727B96F0A7B}" destId="{E1501973-ADCF-47CE-A4BF-F6CDCA5B0408}" srcOrd="0" destOrd="0" presId="urn:microsoft.com/office/officeart/2005/8/layout/hierarchy3"/>
    <dgm:cxn modelId="{CD4266D9-46D2-4F2F-A3E4-23191C31347E}" type="presOf" srcId="{08D28252-424E-418E-A0B7-C55B6D422AC7}" destId="{104A287F-AF78-4D43-A1C8-446822A7C855}" srcOrd="0" destOrd="0" presId="urn:microsoft.com/office/officeart/2005/8/layout/hierarchy3"/>
    <dgm:cxn modelId="{4E638C68-9621-4C99-B8AA-BD67EB2184BC}" type="presOf" srcId="{86FDBE26-60C9-469C-A710-02036A01BC37}" destId="{CD0687F0-EC89-4AF7-BFAC-3EAD2E334FA4}" srcOrd="1" destOrd="0" presId="urn:microsoft.com/office/officeart/2005/8/layout/hierarchy3"/>
    <dgm:cxn modelId="{E97DE611-8D20-4950-A0F7-5FCC89C5EBF8}" srcId="{FB84A840-ADE2-4DA2-8C61-E3E3D3B2712E}" destId="{67C63F52-7D9C-4D94-BFCC-F7F50E645751}" srcOrd="4" destOrd="0" parTransId="{0E2880C4-6C24-4CEA-81EF-9AD574961EC3}" sibTransId="{F92657BD-3ABE-4C56-8622-4A7CB9560E76}"/>
    <dgm:cxn modelId="{EC4D8761-AC02-4D93-8DA1-EDE6ECB5DA4E}" type="presOf" srcId="{9DF62D49-B8D1-484B-B319-A9C3CC0C7779}" destId="{1941F0EB-0109-4993-A969-A1933CF55768}" srcOrd="0" destOrd="0" presId="urn:microsoft.com/office/officeart/2005/8/layout/hierarchy3"/>
    <dgm:cxn modelId="{D87CC8A7-E506-49D3-BF86-29C29E3383BC}" type="presOf" srcId="{1164B1C7-CB6B-40C5-803B-A0A4E6A19973}" destId="{A6A8DC29-E316-44AA-9A11-3D7CB6F3C62B}" srcOrd="0" destOrd="0" presId="urn:microsoft.com/office/officeart/2005/8/layout/hierarchy3"/>
    <dgm:cxn modelId="{65663792-9527-40F5-96C9-592ACF373E8C}" type="presOf" srcId="{9E6C90AD-2FB2-4AEF-A308-9468FDADEBBE}" destId="{68240A35-4D17-439A-9C76-1D621D9B5128}" srcOrd="0" destOrd="0" presId="urn:microsoft.com/office/officeart/2005/8/layout/hierarchy3"/>
    <dgm:cxn modelId="{32197491-34B8-4C90-A840-518F1E5F6A24}" type="presOf" srcId="{FB84A840-ADE2-4DA2-8C61-E3E3D3B2712E}" destId="{5C0EC76F-908E-4538-A7F7-C56D565AA312}" srcOrd="1" destOrd="0" presId="urn:microsoft.com/office/officeart/2005/8/layout/hierarchy3"/>
    <dgm:cxn modelId="{F624E9BC-A000-4BE9-9768-D7CFA6962791}" type="presOf" srcId="{9C6C44C7-2344-4400-B95F-CC198317E527}" destId="{2A50DA30-7C39-4885-A028-8FABD3B7A3EA}" srcOrd="0" destOrd="0" presId="urn:microsoft.com/office/officeart/2005/8/layout/hierarchy3"/>
    <dgm:cxn modelId="{AC416C70-FF53-4F79-99D0-F4AC59ECEEE9}" type="presOf" srcId="{E2C6E3A2-172E-4DF0-9845-ED9EFA3EF839}" destId="{C1F2751C-BE8F-46FB-8C67-E58B6E283D67}" srcOrd="0" destOrd="0" presId="urn:microsoft.com/office/officeart/2005/8/layout/hierarchy3"/>
    <dgm:cxn modelId="{C7080F12-0271-4F6F-A216-758DF6C8216D}" type="presOf" srcId="{9377425A-7760-4A59-97A3-9576DB41D1AD}" destId="{414538B7-E1B8-4B63-9C1F-B07778111F3E}" srcOrd="0" destOrd="0" presId="urn:microsoft.com/office/officeart/2005/8/layout/hierarchy3"/>
    <dgm:cxn modelId="{31291F7C-0253-40A3-977A-DA7F188EECA3}" srcId="{08D28252-424E-418E-A0B7-C55B6D422AC7}" destId="{FB84A840-ADE2-4DA2-8C61-E3E3D3B2712E}" srcOrd="1" destOrd="0" parTransId="{7F7C3554-2440-42BB-999A-9584C6DE17CC}" sibTransId="{51F87110-6944-41BD-9AEF-848A3E79391E}"/>
    <dgm:cxn modelId="{6ACB198D-E7B1-4034-9FB1-BF94D9329C89}" type="presOf" srcId="{03615498-DC95-4D15-B62D-BB1398CF9AE3}" destId="{A9822007-6379-44B7-BFF6-B15E9F95C3AF}" srcOrd="0" destOrd="0" presId="urn:microsoft.com/office/officeart/2005/8/layout/hierarchy3"/>
    <dgm:cxn modelId="{C4350D06-ECC4-47C2-8A72-8A95EA8F0587}" type="presOf" srcId="{EF9AF66D-491D-4651-B2AB-78E67302ABD9}" destId="{CB42E06B-FCA2-4BEC-A044-795EE3A76443}" srcOrd="0" destOrd="0" presId="urn:microsoft.com/office/officeart/2005/8/layout/hierarchy3"/>
    <dgm:cxn modelId="{D9180A8D-AFDD-4BD0-8238-D4622E66E64E}" srcId="{86FDBE26-60C9-469C-A710-02036A01BC37}" destId="{9377425A-7760-4A59-97A3-9576DB41D1AD}" srcOrd="0" destOrd="0" parTransId="{0AD2C0DD-CE3D-4187-AFF0-1C284E7913DA}" sibTransId="{1FA06AC5-8037-40AE-BD1E-444926BEB5F5}"/>
    <dgm:cxn modelId="{BA0742E3-3B99-412D-80CD-FFEFA24F90BB}" type="presOf" srcId="{184258EE-7759-47CA-9C24-3A5A1DA53B00}" destId="{5A8EC24C-5372-4A7A-9B91-4685BFB24E5D}" srcOrd="0" destOrd="0" presId="urn:microsoft.com/office/officeart/2005/8/layout/hierarchy3"/>
    <dgm:cxn modelId="{2B70500F-0C74-47D4-9645-7E123A781A5F}" srcId="{FB84A840-ADE2-4DA2-8C61-E3E3D3B2712E}" destId="{EF9AF66D-491D-4651-B2AB-78E67302ABD9}" srcOrd="2" destOrd="0" parTransId="{03615498-DC95-4D15-B62D-BB1398CF9AE3}" sibTransId="{AD87A006-95C1-4868-A211-456F677A9D05}"/>
    <dgm:cxn modelId="{1E8F6428-E41C-4957-9D7F-9A014DBF9A47}" type="presOf" srcId="{B541A75D-915E-47E5-ADB6-83CE03614C9E}" destId="{3FEF477D-D0F1-42E8-A0FE-A4CB465BBCC3}" srcOrd="0" destOrd="0" presId="urn:microsoft.com/office/officeart/2005/8/layout/hierarchy3"/>
    <dgm:cxn modelId="{23485AFB-3D2A-464F-ADE8-47874D83BA59}" type="presOf" srcId="{2A4B6C52-06F9-4FD9-8D98-708BCE4AB429}" destId="{DB86C859-44E9-4EC8-96AE-6A1A2AEF3161}" srcOrd="0" destOrd="0" presId="urn:microsoft.com/office/officeart/2005/8/layout/hierarchy3"/>
    <dgm:cxn modelId="{702B7219-56A2-4C0D-BDDB-889AC99EB8BB}" srcId="{86FDBE26-60C9-469C-A710-02036A01BC37}" destId="{B541A75D-915E-47E5-ADB6-83CE03614C9E}" srcOrd="2" destOrd="0" parTransId="{1164B1C7-CB6B-40C5-803B-A0A4E6A19973}" sibTransId="{0E59511B-D77F-43F7-8EF5-FE387246F220}"/>
    <dgm:cxn modelId="{1974CF90-F960-477D-AC9F-93D3B7CCEBEC}" type="presOf" srcId="{0AD2C0DD-CE3D-4187-AFF0-1C284E7913DA}" destId="{965444E8-2B16-49D8-8850-A7DC9142DAE2}" srcOrd="0" destOrd="0" presId="urn:microsoft.com/office/officeart/2005/8/layout/hierarchy3"/>
    <dgm:cxn modelId="{3ABDEDC9-9945-48DF-AC2F-C690A41EB2C3}" srcId="{FB84A840-ADE2-4DA2-8C61-E3E3D3B2712E}" destId="{9569EC6A-A88A-4B89-B6E1-19611A094230}" srcOrd="3" destOrd="0" parTransId="{184258EE-7759-47CA-9C24-3A5A1DA53B00}" sibTransId="{3CB2702A-CC52-46FB-BD11-96E43FC90634}"/>
    <dgm:cxn modelId="{AB5C0F06-8ABE-4539-B344-8A017B6EAD12}" type="presOf" srcId="{67C63F52-7D9C-4D94-BFCC-F7F50E645751}" destId="{F64DF538-B487-471D-96D8-5746F3514E46}" srcOrd="0" destOrd="0" presId="urn:microsoft.com/office/officeart/2005/8/layout/hierarchy3"/>
    <dgm:cxn modelId="{69FD5CB8-2197-4D7F-AA8E-4C773C35CE26}" srcId="{FB84A840-ADE2-4DA2-8C61-E3E3D3B2712E}" destId="{9C6C44C7-2344-4400-B95F-CC198317E527}" srcOrd="0" destOrd="0" parTransId="{9E6C90AD-2FB2-4AEF-A308-9468FDADEBBE}" sibTransId="{96163E26-5C11-4695-BC25-D7F0EADDF04D}"/>
    <dgm:cxn modelId="{AA06FA58-20F6-423C-AE6B-E410FF2CB1C4}" srcId="{FB84A840-ADE2-4DA2-8C61-E3E3D3B2712E}" destId="{9DF62D49-B8D1-484B-B319-A9C3CC0C7779}" srcOrd="1" destOrd="0" parTransId="{E2C6E3A2-172E-4DF0-9845-ED9EFA3EF839}" sibTransId="{B999D001-3186-426B-8945-862B9636A9A7}"/>
    <dgm:cxn modelId="{D8AF9389-5687-4608-8B98-FEDA6A38A0B3}" type="presOf" srcId="{FB84A840-ADE2-4DA2-8C61-E3E3D3B2712E}" destId="{0791FC43-10C1-4F22-B6B9-5D07A54BE98B}" srcOrd="0" destOrd="0" presId="urn:microsoft.com/office/officeart/2005/8/layout/hierarchy3"/>
    <dgm:cxn modelId="{053AB152-E1AC-4297-B6AD-E88382AB96AC}" type="presOf" srcId="{9569EC6A-A88A-4B89-B6E1-19611A094230}" destId="{7E0D0251-C1F2-4006-B3BF-1C4DEACAFB64}" srcOrd="0" destOrd="0" presId="urn:microsoft.com/office/officeart/2005/8/layout/hierarchy3"/>
    <dgm:cxn modelId="{CE338E27-73AB-4FB6-972F-27DC987BBD0D}" srcId="{86FDBE26-60C9-469C-A710-02036A01BC37}" destId="{F0EAD958-6B1D-4F27-B6A1-0727B96F0A7B}" srcOrd="1" destOrd="0" parTransId="{2A4B6C52-06F9-4FD9-8D98-708BCE4AB429}" sibTransId="{9064525B-95CD-4957-9BF0-9E57D9D7FD19}"/>
    <dgm:cxn modelId="{A1ECC59B-5260-461D-940C-5F1205683929}" type="presOf" srcId="{86FDBE26-60C9-469C-A710-02036A01BC37}" destId="{9D601EF8-18D9-432D-B969-2AE12A9EA338}" srcOrd="0" destOrd="0" presId="urn:microsoft.com/office/officeart/2005/8/layout/hierarchy3"/>
    <dgm:cxn modelId="{F757E09D-7D37-4A57-A7C9-187967B7E158}" type="presParOf" srcId="{104A287F-AF78-4D43-A1C8-446822A7C855}" destId="{C86DD371-F5E2-45E7-94BF-002E4B773F3C}" srcOrd="0" destOrd="0" presId="urn:microsoft.com/office/officeart/2005/8/layout/hierarchy3"/>
    <dgm:cxn modelId="{B7CA0542-F787-4921-B7C6-0A8C34B8AA15}" type="presParOf" srcId="{C86DD371-F5E2-45E7-94BF-002E4B773F3C}" destId="{B9FE3C1D-C54D-43F8-AD36-76041D343871}" srcOrd="0" destOrd="0" presId="urn:microsoft.com/office/officeart/2005/8/layout/hierarchy3"/>
    <dgm:cxn modelId="{8DFD67EB-04F3-4BFE-9BBC-4CD88591BAFC}" type="presParOf" srcId="{B9FE3C1D-C54D-43F8-AD36-76041D343871}" destId="{9D601EF8-18D9-432D-B969-2AE12A9EA338}" srcOrd="0" destOrd="0" presId="urn:microsoft.com/office/officeart/2005/8/layout/hierarchy3"/>
    <dgm:cxn modelId="{24A1D910-F3DE-491F-9423-AB41A0A01AFB}" type="presParOf" srcId="{B9FE3C1D-C54D-43F8-AD36-76041D343871}" destId="{CD0687F0-EC89-4AF7-BFAC-3EAD2E334FA4}" srcOrd="1" destOrd="0" presId="urn:microsoft.com/office/officeart/2005/8/layout/hierarchy3"/>
    <dgm:cxn modelId="{832332C5-A25E-4BC1-AC8A-3073DD15DCC7}" type="presParOf" srcId="{C86DD371-F5E2-45E7-94BF-002E4B773F3C}" destId="{F3E791C0-7EB0-44D0-8A95-C4A08FD20EDB}" srcOrd="1" destOrd="0" presId="urn:microsoft.com/office/officeart/2005/8/layout/hierarchy3"/>
    <dgm:cxn modelId="{4B106150-D08D-4952-80CF-3FD061A129CE}" type="presParOf" srcId="{F3E791C0-7EB0-44D0-8A95-C4A08FD20EDB}" destId="{965444E8-2B16-49D8-8850-A7DC9142DAE2}" srcOrd="0" destOrd="0" presId="urn:microsoft.com/office/officeart/2005/8/layout/hierarchy3"/>
    <dgm:cxn modelId="{BACAD449-30E6-44AF-835A-80AA4B2D96C6}" type="presParOf" srcId="{F3E791C0-7EB0-44D0-8A95-C4A08FD20EDB}" destId="{414538B7-E1B8-4B63-9C1F-B07778111F3E}" srcOrd="1" destOrd="0" presId="urn:microsoft.com/office/officeart/2005/8/layout/hierarchy3"/>
    <dgm:cxn modelId="{CD4C3090-7420-406C-B103-C791F4BF6A50}" type="presParOf" srcId="{F3E791C0-7EB0-44D0-8A95-C4A08FD20EDB}" destId="{DB86C859-44E9-4EC8-96AE-6A1A2AEF3161}" srcOrd="2" destOrd="0" presId="urn:microsoft.com/office/officeart/2005/8/layout/hierarchy3"/>
    <dgm:cxn modelId="{FD61580D-B27B-401A-A08B-5E74BF6A8767}" type="presParOf" srcId="{F3E791C0-7EB0-44D0-8A95-C4A08FD20EDB}" destId="{E1501973-ADCF-47CE-A4BF-F6CDCA5B0408}" srcOrd="3" destOrd="0" presId="urn:microsoft.com/office/officeart/2005/8/layout/hierarchy3"/>
    <dgm:cxn modelId="{EFBFDE1E-FCCA-40B7-82D4-1DC6628B6A97}" type="presParOf" srcId="{F3E791C0-7EB0-44D0-8A95-C4A08FD20EDB}" destId="{A6A8DC29-E316-44AA-9A11-3D7CB6F3C62B}" srcOrd="4" destOrd="0" presId="urn:microsoft.com/office/officeart/2005/8/layout/hierarchy3"/>
    <dgm:cxn modelId="{741EB86B-63B5-42D8-86D4-1FC62956480B}" type="presParOf" srcId="{F3E791C0-7EB0-44D0-8A95-C4A08FD20EDB}" destId="{3FEF477D-D0F1-42E8-A0FE-A4CB465BBCC3}" srcOrd="5" destOrd="0" presId="urn:microsoft.com/office/officeart/2005/8/layout/hierarchy3"/>
    <dgm:cxn modelId="{18576F58-257B-477B-8BA6-24A0D648006A}" type="presParOf" srcId="{104A287F-AF78-4D43-A1C8-446822A7C855}" destId="{F59F8292-8905-465B-BDB3-A21761381C62}" srcOrd="1" destOrd="0" presId="urn:microsoft.com/office/officeart/2005/8/layout/hierarchy3"/>
    <dgm:cxn modelId="{8D34F045-818E-4EAA-89BB-E1A6E1AE742B}" type="presParOf" srcId="{F59F8292-8905-465B-BDB3-A21761381C62}" destId="{B9CF385C-9B47-4A14-B92C-649E9C3BC681}" srcOrd="0" destOrd="0" presId="urn:microsoft.com/office/officeart/2005/8/layout/hierarchy3"/>
    <dgm:cxn modelId="{4A86867C-B67D-42A2-A639-BD98F1793101}" type="presParOf" srcId="{B9CF385C-9B47-4A14-B92C-649E9C3BC681}" destId="{0791FC43-10C1-4F22-B6B9-5D07A54BE98B}" srcOrd="0" destOrd="0" presId="urn:microsoft.com/office/officeart/2005/8/layout/hierarchy3"/>
    <dgm:cxn modelId="{BFD3E9ED-B12D-4C4C-B415-A96086A07DDE}" type="presParOf" srcId="{B9CF385C-9B47-4A14-B92C-649E9C3BC681}" destId="{5C0EC76F-908E-4538-A7F7-C56D565AA312}" srcOrd="1" destOrd="0" presId="urn:microsoft.com/office/officeart/2005/8/layout/hierarchy3"/>
    <dgm:cxn modelId="{C6373103-AB2C-4C5B-A260-2C74BCDF5608}" type="presParOf" srcId="{F59F8292-8905-465B-BDB3-A21761381C62}" destId="{91CFBB91-CC9C-4A64-8AAB-E9CE28ECA4CB}" srcOrd="1" destOrd="0" presId="urn:microsoft.com/office/officeart/2005/8/layout/hierarchy3"/>
    <dgm:cxn modelId="{4D3EAB2F-FA31-4878-8887-C37EAF5F3E8C}" type="presParOf" srcId="{91CFBB91-CC9C-4A64-8AAB-E9CE28ECA4CB}" destId="{68240A35-4D17-439A-9C76-1D621D9B5128}" srcOrd="0" destOrd="0" presId="urn:microsoft.com/office/officeart/2005/8/layout/hierarchy3"/>
    <dgm:cxn modelId="{7D5BECD2-9B06-48E4-9DBA-C3D11B0F8224}" type="presParOf" srcId="{91CFBB91-CC9C-4A64-8AAB-E9CE28ECA4CB}" destId="{2A50DA30-7C39-4885-A028-8FABD3B7A3EA}" srcOrd="1" destOrd="0" presId="urn:microsoft.com/office/officeart/2005/8/layout/hierarchy3"/>
    <dgm:cxn modelId="{9A310FD9-BCDA-43FB-B431-9B79C45D6A90}" type="presParOf" srcId="{91CFBB91-CC9C-4A64-8AAB-E9CE28ECA4CB}" destId="{C1F2751C-BE8F-46FB-8C67-E58B6E283D67}" srcOrd="2" destOrd="0" presId="urn:microsoft.com/office/officeart/2005/8/layout/hierarchy3"/>
    <dgm:cxn modelId="{4F40B848-6CB1-49D7-9D2D-EBA24DCC789C}" type="presParOf" srcId="{91CFBB91-CC9C-4A64-8AAB-E9CE28ECA4CB}" destId="{1941F0EB-0109-4993-A969-A1933CF55768}" srcOrd="3" destOrd="0" presId="urn:microsoft.com/office/officeart/2005/8/layout/hierarchy3"/>
    <dgm:cxn modelId="{0907F3B4-F69E-4262-B8BE-D07728E600AA}" type="presParOf" srcId="{91CFBB91-CC9C-4A64-8AAB-E9CE28ECA4CB}" destId="{A9822007-6379-44B7-BFF6-B15E9F95C3AF}" srcOrd="4" destOrd="0" presId="urn:microsoft.com/office/officeart/2005/8/layout/hierarchy3"/>
    <dgm:cxn modelId="{3E8160E9-10D9-4EB7-9ECC-DED0EC2A2A6E}" type="presParOf" srcId="{91CFBB91-CC9C-4A64-8AAB-E9CE28ECA4CB}" destId="{CB42E06B-FCA2-4BEC-A044-795EE3A76443}" srcOrd="5" destOrd="0" presId="urn:microsoft.com/office/officeart/2005/8/layout/hierarchy3"/>
    <dgm:cxn modelId="{0BB5F023-E926-473C-BD32-79F168426E28}" type="presParOf" srcId="{91CFBB91-CC9C-4A64-8AAB-E9CE28ECA4CB}" destId="{5A8EC24C-5372-4A7A-9B91-4685BFB24E5D}" srcOrd="6" destOrd="0" presId="urn:microsoft.com/office/officeart/2005/8/layout/hierarchy3"/>
    <dgm:cxn modelId="{98C10E5B-CA79-4E4D-8651-971C2653A377}" type="presParOf" srcId="{91CFBB91-CC9C-4A64-8AAB-E9CE28ECA4CB}" destId="{7E0D0251-C1F2-4006-B3BF-1C4DEACAFB64}" srcOrd="7" destOrd="0" presId="urn:microsoft.com/office/officeart/2005/8/layout/hierarchy3"/>
    <dgm:cxn modelId="{5164CB9A-07E1-49C8-941E-E2D77F5899AB}" type="presParOf" srcId="{91CFBB91-CC9C-4A64-8AAB-E9CE28ECA4CB}" destId="{449BC8A8-2CE8-48D1-B97C-A7D255AA25C0}" srcOrd="8" destOrd="0" presId="urn:microsoft.com/office/officeart/2005/8/layout/hierarchy3"/>
    <dgm:cxn modelId="{A8D07F70-B98E-4AD3-A717-E937020B77E8}" type="presParOf" srcId="{91CFBB91-CC9C-4A64-8AAB-E9CE28ECA4CB}" destId="{F64DF538-B487-471D-96D8-5746F3514E46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3AD842-6DFB-49D4-A1C0-8C3FBDB7C56A}">
      <dsp:nvSpPr>
        <dsp:cNvPr id="0" name=""/>
        <dsp:cNvSpPr/>
      </dsp:nvSpPr>
      <dsp:spPr>
        <a:xfrm>
          <a:off x="559399" y="882174"/>
          <a:ext cx="4443802" cy="4443802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BB092-85C2-43CE-BA23-07098332C274}">
      <dsp:nvSpPr>
        <dsp:cNvPr id="0" name=""/>
        <dsp:cNvSpPr/>
      </dsp:nvSpPr>
      <dsp:spPr>
        <a:xfrm>
          <a:off x="559399" y="882174"/>
          <a:ext cx="4443802" cy="4443802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32413-55AF-4917-A301-63AC51788586}">
      <dsp:nvSpPr>
        <dsp:cNvPr id="0" name=""/>
        <dsp:cNvSpPr/>
      </dsp:nvSpPr>
      <dsp:spPr>
        <a:xfrm>
          <a:off x="559399" y="882174"/>
          <a:ext cx="4443802" cy="4443802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C3368-2D67-4D17-90BA-154336C35B6F}">
      <dsp:nvSpPr>
        <dsp:cNvPr id="0" name=""/>
        <dsp:cNvSpPr/>
      </dsp:nvSpPr>
      <dsp:spPr>
        <a:xfrm>
          <a:off x="559399" y="882174"/>
          <a:ext cx="4443802" cy="4443802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1F978-0FA5-4A75-B294-0AB102DB6A90}">
      <dsp:nvSpPr>
        <dsp:cNvPr id="0" name=""/>
        <dsp:cNvSpPr/>
      </dsp:nvSpPr>
      <dsp:spPr>
        <a:xfrm>
          <a:off x="559399" y="882174"/>
          <a:ext cx="4443802" cy="4443802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7E2D0-EA3D-4C9E-97F1-9FD3003300B7}">
      <dsp:nvSpPr>
        <dsp:cNvPr id="0" name=""/>
        <dsp:cNvSpPr/>
      </dsp:nvSpPr>
      <dsp:spPr>
        <a:xfrm>
          <a:off x="1758683" y="2081458"/>
          <a:ext cx="2045233" cy="20452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/>
            <a:t>УРОК</a:t>
          </a:r>
        </a:p>
      </dsp:txBody>
      <dsp:txXfrm>
        <a:off x="2058200" y="2380975"/>
        <a:ext cx="1446199" cy="1446199"/>
      </dsp:txXfrm>
    </dsp:sp>
    <dsp:sp modelId="{87D4DEDB-6009-4A74-8E5D-4CA0E0C8B192}">
      <dsp:nvSpPr>
        <dsp:cNvPr id="0" name=""/>
        <dsp:cNvSpPr/>
      </dsp:nvSpPr>
      <dsp:spPr>
        <a:xfrm>
          <a:off x="2065468" y="217882"/>
          <a:ext cx="1431663" cy="1431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ЦЕЛЬ</a:t>
          </a:r>
          <a:endParaRPr lang="ru-RU" sz="1900" kern="1200" dirty="0"/>
        </a:p>
      </dsp:txBody>
      <dsp:txXfrm>
        <a:off x="2275130" y="427544"/>
        <a:ext cx="1012339" cy="1012339"/>
      </dsp:txXfrm>
    </dsp:sp>
    <dsp:sp modelId="{DEC39EA5-D8C3-4CF9-BA99-746E6908AC46}">
      <dsp:nvSpPr>
        <dsp:cNvPr id="0" name=""/>
        <dsp:cNvSpPr/>
      </dsp:nvSpPr>
      <dsp:spPr>
        <a:xfrm>
          <a:off x="4129604" y="1717565"/>
          <a:ext cx="1431663" cy="1431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ЗАДАЧИ </a:t>
          </a:r>
        </a:p>
      </dsp:txBody>
      <dsp:txXfrm>
        <a:off x="4339266" y="1927227"/>
        <a:ext cx="1012339" cy="1012339"/>
      </dsp:txXfrm>
    </dsp:sp>
    <dsp:sp modelId="{2DA742D1-8A02-455E-83EA-15AD3BF526C2}">
      <dsp:nvSpPr>
        <dsp:cNvPr id="0" name=""/>
        <dsp:cNvSpPr/>
      </dsp:nvSpPr>
      <dsp:spPr>
        <a:xfrm>
          <a:off x="3251581" y="4144102"/>
          <a:ext cx="1610850" cy="1431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СОДЕРЖАНИЕ</a:t>
          </a:r>
          <a:endParaRPr lang="ru-RU" sz="1200" kern="1200" dirty="0"/>
        </a:p>
      </dsp:txBody>
      <dsp:txXfrm>
        <a:off x="3487485" y="4353764"/>
        <a:ext cx="1139042" cy="1012339"/>
      </dsp:txXfrm>
    </dsp:sp>
    <dsp:sp modelId="{D9311735-61DE-4431-A9F8-2A04657B5FA8}">
      <dsp:nvSpPr>
        <dsp:cNvPr id="0" name=""/>
        <dsp:cNvSpPr/>
      </dsp:nvSpPr>
      <dsp:spPr>
        <a:xfrm>
          <a:off x="789762" y="4144102"/>
          <a:ext cx="1431663" cy="1431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МЕТОДЫ</a:t>
          </a:r>
        </a:p>
      </dsp:txBody>
      <dsp:txXfrm>
        <a:off x="999424" y="4353764"/>
        <a:ext cx="1012339" cy="1012339"/>
      </dsp:txXfrm>
    </dsp:sp>
    <dsp:sp modelId="{3CA04DA2-12A9-4BD3-8B5D-5E3C9A963EDF}">
      <dsp:nvSpPr>
        <dsp:cNvPr id="0" name=""/>
        <dsp:cNvSpPr/>
      </dsp:nvSpPr>
      <dsp:spPr>
        <a:xfrm>
          <a:off x="1332" y="1717565"/>
          <a:ext cx="1431663" cy="1431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/>
            <a:t>ФОРМЫ</a:t>
          </a:r>
        </a:p>
      </dsp:txBody>
      <dsp:txXfrm>
        <a:off x="210994" y="1927227"/>
        <a:ext cx="1012339" cy="10123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209E3-4293-455F-880D-2AF5DCA85400}">
      <dsp:nvSpPr>
        <dsp:cNvPr id="0" name=""/>
        <dsp:cNvSpPr/>
      </dsp:nvSpPr>
      <dsp:spPr>
        <a:xfrm>
          <a:off x="0" y="0"/>
          <a:ext cx="4617720" cy="138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/>
            <a:t>Профессиональный </a:t>
          </a:r>
          <a:r>
            <a:rPr lang="ru-RU" sz="2800" kern="1200" dirty="0"/>
            <a:t>стандарт</a:t>
          </a:r>
          <a:r>
            <a:rPr lang="ru-RU" sz="2400" kern="1200" dirty="0"/>
            <a:t> «Педагог»</a:t>
          </a:r>
        </a:p>
        <a:p>
          <a:pPr marL="0" lvl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/>
        </a:p>
      </dsp:txBody>
      <dsp:txXfrm>
        <a:off x="40508" y="40508"/>
        <a:ext cx="3008455" cy="1302014"/>
      </dsp:txXfrm>
    </dsp:sp>
    <dsp:sp modelId="{56558AEC-54D4-4739-AC79-3888E403BAAC}">
      <dsp:nvSpPr>
        <dsp:cNvPr id="0" name=""/>
        <dsp:cNvSpPr/>
      </dsp:nvSpPr>
      <dsp:spPr>
        <a:xfrm>
          <a:off x="386734" y="1634490"/>
          <a:ext cx="4617720" cy="138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Общепедагогическая функция «Обучение»</a:t>
          </a:r>
        </a:p>
      </dsp:txBody>
      <dsp:txXfrm>
        <a:off x="427242" y="1674998"/>
        <a:ext cx="3251000" cy="1302014"/>
      </dsp:txXfrm>
    </dsp:sp>
    <dsp:sp modelId="{52B77BD8-936B-4249-88B9-5BAF664FC9D6}">
      <dsp:nvSpPr>
        <dsp:cNvPr id="0" name=""/>
        <dsp:cNvSpPr/>
      </dsp:nvSpPr>
      <dsp:spPr>
        <a:xfrm>
          <a:off x="767695" y="3268980"/>
          <a:ext cx="4617720" cy="138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Трудовые действия учителя </a:t>
          </a:r>
        </a:p>
      </dsp:txBody>
      <dsp:txXfrm>
        <a:off x="808203" y="3309488"/>
        <a:ext cx="3256772" cy="1302014"/>
      </dsp:txXfrm>
    </dsp:sp>
    <dsp:sp modelId="{4FA30910-4CB8-4434-8E2A-BF3C0C1C6C13}">
      <dsp:nvSpPr>
        <dsp:cNvPr id="0" name=""/>
        <dsp:cNvSpPr/>
      </dsp:nvSpPr>
      <dsp:spPr>
        <a:xfrm>
          <a:off x="1154429" y="4903469"/>
          <a:ext cx="4617720" cy="1383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«</a:t>
          </a:r>
          <a:r>
            <a:rPr lang="ru-RU" sz="2000" kern="1200" dirty="0" smtClean="0"/>
            <a:t>планирование, проведение и </a:t>
          </a:r>
          <a:r>
            <a:rPr lang="ru-RU" sz="2000" kern="1200" dirty="0"/>
            <a:t>систематический </a:t>
          </a:r>
          <a:r>
            <a:rPr lang="ru-RU" sz="2000" kern="1200" dirty="0" smtClean="0"/>
            <a:t>самоанализ </a:t>
          </a:r>
          <a:r>
            <a:rPr lang="ru-RU" sz="2000" kern="1200" dirty="0"/>
            <a:t>эффективности учебных </a:t>
          </a:r>
          <a:r>
            <a:rPr lang="ru-RU" sz="2000" kern="1200" dirty="0" smtClean="0"/>
            <a:t>занятий»</a:t>
          </a:r>
          <a:endParaRPr lang="ru-RU" sz="2000" kern="1200" dirty="0"/>
        </a:p>
      </dsp:txBody>
      <dsp:txXfrm>
        <a:off x="1194937" y="4943977"/>
        <a:ext cx="3251000" cy="1302014"/>
      </dsp:txXfrm>
    </dsp:sp>
    <dsp:sp modelId="{B23FD768-EEF6-478F-A86A-B9BFB0C5C7A1}">
      <dsp:nvSpPr>
        <dsp:cNvPr id="0" name=""/>
        <dsp:cNvSpPr/>
      </dsp:nvSpPr>
      <dsp:spPr>
        <a:xfrm>
          <a:off x="3718750" y="1059275"/>
          <a:ext cx="898969" cy="8989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3921018" y="1059275"/>
        <a:ext cx="494433" cy="676474"/>
      </dsp:txXfrm>
    </dsp:sp>
    <dsp:sp modelId="{703EECFD-771D-4814-9AD9-20393E91A8C7}">
      <dsp:nvSpPr>
        <dsp:cNvPr id="0" name=""/>
        <dsp:cNvSpPr/>
      </dsp:nvSpPr>
      <dsp:spPr>
        <a:xfrm>
          <a:off x="4105484" y="2693765"/>
          <a:ext cx="898969" cy="8989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4307752" y="2693765"/>
        <a:ext cx="494433" cy="676474"/>
      </dsp:txXfrm>
    </dsp:sp>
    <dsp:sp modelId="{24DE4507-5AF1-428D-A06B-3EA481D3D844}">
      <dsp:nvSpPr>
        <dsp:cNvPr id="0" name=""/>
        <dsp:cNvSpPr/>
      </dsp:nvSpPr>
      <dsp:spPr>
        <a:xfrm>
          <a:off x="4486446" y="4328255"/>
          <a:ext cx="898969" cy="8989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4688714" y="4328255"/>
        <a:ext cx="494433" cy="6764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03B83-53F5-47B6-B710-DFF2E25F0DBF}">
      <dsp:nvSpPr>
        <dsp:cNvPr id="0" name=""/>
        <dsp:cNvSpPr/>
      </dsp:nvSpPr>
      <dsp:spPr>
        <a:xfrm>
          <a:off x="292793" y="5761"/>
          <a:ext cx="3795856" cy="135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Внеурочная деятельность</a:t>
          </a:r>
        </a:p>
      </dsp:txBody>
      <dsp:txXfrm>
        <a:off x="359125" y="72093"/>
        <a:ext cx="3663192" cy="1226148"/>
      </dsp:txXfrm>
    </dsp:sp>
    <dsp:sp modelId="{D7F4B059-9333-4917-9949-2F4F127BE9F0}">
      <dsp:nvSpPr>
        <dsp:cNvPr id="0" name=""/>
        <dsp:cNvSpPr/>
      </dsp:nvSpPr>
      <dsp:spPr>
        <a:xfrm>
          <a:off x="2139562" y="1474909"/>
          <a:ext cx="788111" cy="78811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2244026" y="1776283"/>
        <a:ext cx="579183" cy="185363"/>
      </dsp:txXfrm>
    </dsp:sp>
    <dsp:sp modelId="{648BAB7A-2CD0-4850-AA89-03899364085E}">
      <dsp:nvSpPr>
        <dsp:cNvPr id="0" name=""/>
        <dsp:cNvSpPr/>
      </dsp:nvSpPr>
      <dsp:spPr>
        <a:xfrm>
          <a:off x="263347" y="2340020"/>
          <a:ext cx="3886135" cy="135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/>
            <a:t>Дополнительное образование</a:t>
          </a:r>
        </a:p>
      </dsp:txBody>
      <dsp:txXfrm>
        <a:off x="329679" y="2406352"/>
        <a:ext cx="3753471" cy="1226148"/>
      </dsp:txXfrm>
    </dsp:sp>
    <dsp:sp modelId="{A998BB3B-B1E7-46A1-860A-42D70E0DEEA9}">
      <dsp:nvSpPr>
        <dsp:cNvPr id="0" name=""/>
        <dsp:cNvSpPr/>
      </dsp:nvSpPr>
      <dsp:spPr>
        <a:xfrm>
          <a:off x="2139562" y="3842504"/>
          <a:ext cx="788111" cy="78811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2244026" y="4143878"/>
        <a:ext cx="579183" cy="185363"/>
      </dsp:txXfrm>
    </dsp:sp>
    <dsp:sp modelId="{0AF81CCC-A496-4EAE-9FF2-319526693279}">
      <dsp:nvSpPr>
        <dsp:cNvPr id="0" name=""/>
        <dsp:cNvSpPr/>
      </dsp:nvSpPr>
      <dsp:spPr>
        <a:xfrm>
          <a:off x="337810" y="4654599"/>
          <a:ext cx="3724871" cy="13588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/>
            <a:t>Учебный процесс</a:t>
          </a:r>
          <a:endParaRPr lang="ru-RU" sz="2800" kern="1200" dirty="0"/>
        </a:p>
      </dsp:txBody>
      <dsp:txXfrm>
        <a:off x="404142" y="4720931"/>
        <a:ext cx="3592207" cy="1226148"/>
      </dsp:txXfrm>
    </dsp:sp>
    <dsp:sp modelId="{9666D560-CB6A-4E01-B3A8-049954341E11}">
      <dsp:nvSpPr>
        <dsp:cNvPr id="0" name=""/>
        <dsp:cNvSpPr/>
      </dsp:nvSpPr>
      <dsp:spPr>
        <a:xfrm rot="5680">
          <a:off x="4330579" y="698438"/>
          <a:ext cx="1334465" cy="46315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500" kern="1200"/>
        </a:p>
      </dsp:txBody>
      <dsp:txXfrm>
        <a:off x="4330579" y="1624411"/>
        <a:ext cx="934126" cy="2778911"/>
      </dsp:txXfrm>
    </dsp:sp>
    <dsp:sp modelId="{7234EB24-2391-4EC9-95C7-C2D8AB12B8E1}">
      <dsp:nvSpPr>
        <dsp:cNvPr id="0" name=""/>
        <dsp:cNvSpPr/>
      </dsp:nvSpPr>
      <dsp:spPr>
        <a:xfrm>
          <a:off x="5796721" y="566815"/>
          <a:ext cx="4718802" cy="49052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Профессиональная ориентация </a:t>
          </a:r>
          <a:r>
            <a:rPr lang="ru-RU" sz="2400" kern="1200" dirty="0" smtClean="0"/>
            <a:t>школьников</a:t>
          </a:r>
          <a:endParaRPr lang="ru-RU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формирование у обучающихся целостной картины мира профессий для ответственного и самостоятельного выбора будущей профессии или направления профессиональной деятельности</a:t>
          </a:r>
        </a:p>
      </dsp:txBody>
      <dsp:txXfrm>
        <a:off x="6027074" y="797168"/>
        <a:ext cx="4258096" cy="44444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01EF8-18D9-432D-B969-2AE12A9EA338}">
      <dsp:nvSpPr>
        <dsp:cNvPr id="0" name=""/>
        <dsp:cNvSpPr/>
      </dsp:nvSpPr>
      <dsp:spPr>
        <a:xfrm>
          <a:off x="481987" y="0"/>
          <a:ext cx="4218854" cy="1103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Этапы проектирования урока с </a:t>
          </a:r>
          <a:r>
            <a:rPr lang="ru-RU" sz="2300" b="1" kern="1200" dirty="0" err="1"/>
            <a:t>профориентационной</a:t>
          </a:r>
          <a:r>
            <a:rPr lang="ru-RU" sz="2300" b="1" kern="1200" dirty="0"/>
            <a:t> </a:t>
          </a:r>
          <a:r>
            <a:rPr lang="ru-RU" sz="2300" b="1" kern="1200" dirty="0" smtClean="0"/>
            <a:t>направленностью</a:t>
          </a:r>
          <a:endParaRPr lang="ru-RU" sz="2300" kern="1200" dirty="0"/>
        </a:p>
      </dsp:txBody>
      <dsp:txXfrm>
        <a:off x="514310" y="32323"/>
        <a:ext cx="4154208" cy="1038927"/>
      </dsp:txXfrm>
    </dsp:sp>
    <dsp:sp modelId="{965444E8-2B16-49D8-8850-A7DC9142DAE2}">
      <dsp:nvSpPr>
        <dsp:cNvPr id="0" name=""/>
        <dsp:cNvSpPr/>
      </dsp:nvSpPr>
      <dsp:spPr>
        <a:xfrm>
          <a:off x="903872" y="1103573"/>
          <a:ext cx="396122" cy="693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3629"/>
              </a:lnTo>
              <a:lnTo>
                <a:pt x="396122" y="6936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4538B7-E1B8-4B63-9C1F-B07778111F3E}">
      <dsp:nvSpPr>
        <dsp:cNvPr id="0" name=""/>
        <dsp:cNvSpPr/>
      </dsp:nvSpPr>
      <dsp:spPr>
        <a:xfrm>
          <a:off x="1299994" y="1400159"/>
          <a:ext cx="2310829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Подготовительный</a:t>
          </a:r>
        </a:p>
      </dsp:txBody>
      <dsp:txXfrm>
        <a:off x="1323252" y="1423417"/>
        <a:ext cx="2264313" cy="747570"/>
      </dsp:txXfrm>
    </dsp:sp>
    <dsp:sp modelId="{DB86C859-44E9-4EC8-96AE-6A1A2AEF3161}">
      <dsp:nvSpPr>
        <dsp:cNvPr id="0" name=""/>
        <dsp:cNvSpPr/>
      </dsp:nvSpPr>
      <dsp:spPr>
        <a:xfrm>
          <a:off x="903872" y="1103573"/>
          <a:ext cx="434212" cy="1973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3005"/>
              </a:lnTo>
              <a:lnTo>
                <a:pt x="434212" y="197300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01973-ADCF-47CE-A4BF-F6CDCA5B0408}">
      <dsp:nvSpPr>
        <dsp:cNvPr id="0" name=""/>
        <dsp:cNvSpPr/>
      </dsp:nvSpPr>
      <dsp:spPr>
        <a:xfrm>
          <a:off x="1338085" y="2679536"/>
          <a:ext cx="2248484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Собственно проектировочный</a:t>
          </a:r>
        </a:p>
      </dsp:txBody>
      <dsp:txXfrm>
        <a:off x="1361343" y="2702794"/>
        <a:ext cx="2201968" cy="747570"/>
      </dsp:txXfrm>
    </dsp:sp>
    <dsp:sp modelId="{A6A8DC29-E316-44AA-9A11-3D7CB6F3C62B}">
      <dsp:nvSpPr>
        <dsp:cNvPr id="0" name=""/>
        <dsp:cNvSpPr/>
      </dsp:nvSpPr>
      <dsp:spPr>
        <a:xfrm>
          <a:off x="903872" y="1103573"/>
          <a:ext cx="341298" cy="3335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5602"/>
              </a:lnTo>
              <a:lnTo>
                <a:pt x="341298" y="33356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EF477D-D0F1-42E8-A0FE-A4CB465BBCC3}">
      <dsp:nvSpPr>
        <dsp:cNvPr id="0" name=""/>
        <dsp:cNvSpPr/>
      </dsp:nvSpPr>
      <dsp:spPr>
        <a:xfrm>
          <a:off x="1245171" y="4042132"/>
          <a:ext cx="2310842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Заключительный</a:t>
          </a:r>
        </a:p>
      </dsp:txBody>
      <dsp:txXfrm>
        <a:off x="1268429" y="4065390"/>
        <a:ext cx="2264326" cy="747570"/>
      </dsp:txXfrm>
    </dsp:sp>
    <dsp:sp modelId="{0791FC43-10C1-4F22-B6B9-5D07A54BE98B}">
      <dsp:nvSpPr>
        <dsp:cNvPr id="0" name=""/>
        <dsp:cNvSpPr/>
      </dsp:nvSpPr>
      <dsp:spPr>
        <a:xfrm>
          <a:off x="5254224" y="2813"/>
          <a:ext cx="3826527" cy="11082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Составляющие этапов</a:t>
          </a:r>
          <a:endParaRPr lang="ru-RU" sz="2300" kern="1200" dirty="0"/>
        </a:p>
      </dsp:txBody>
      <dsp:txXfrm>
        <a:off x="5286684" y="35273"/>
        <a:ext cx="3761607" cy="1043362"/>
      </dsp:txXfrm>
    </dsp:sp>
    <dsp:sp modelId="{68240A35-4D17-439A-9C76-1D621D9B5128}">
      <dsp:nvSpPr>
        <dsp:cNvPr id="0" name=""/>
        <dsp:cNvSpPr/>
      </dsp:nvSpPr>
      <dsp:spPr>
        <a:xfrm>
          <a:off x="5636877" y="1111096"/>
          <a:ext cx="219595" cy="59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64"/>
              </a:lnTo>
              <a:lnTo>
                <a:pt x="219595" y="5955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0DA30-7C39-4885-A028-8FABD3B7A3EA}">
      <dsp:nvSpPr>
        <dsp:cNvPr id="0" name=""/>
        <dsp:cNvSpPr/>
      </dsp:nvSpPr>
      <dsp:spPr>
        <a:xfrm>
          <a:off x="5856472" y="1309617"/>
          <a:ext cx="4071732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наименование</a:t>
          </a:r>
          <a:endParaRPr lang="ru-RU" sz="2100" kern="1200" dirty="0"/>
        </a:p>
      </dsp:txBody>
      <dsp:txXfrm>
        <a:off x="5879730" y="1332875"/>
        <a:ext cx="4025216" cy="747570"/>
      </dsp:txXfrm>
    </dsp:sp>
    <dsp:sp modelId="{C1F2751C-BE8F-46FB-8C67-E58B6E283D67}">
      <dsp:nvSpPr>
        <dsp:cNvPr id="0" name=""/>
        <dsp:cNvSpPr/>
      </dsp:nvSpPr>
      <dsp:spPr>
        <a:xfrm>
          <a:off x="5636877" y="1111096"/>
          <a:ext cx="219595" cy="1588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8172"/>
              </a:lnTo>
              <a:lnTo>
                <a:pt x="219595" y="15881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1F0EB-0109-4993-A969-A1933CF55768}">
      <dsp:nvSpPr>
        <dsp:cNvPr id="0" name=""/>
        <dsp:cNvSpPr/>
      </dsp:nvSpPr>
      <dsp:spPr>
        <a:xfrm>
          <a:off x="5856472" y="2302225"/>
          <a:ext cx="4039701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сроки </a:t>
          </a:r>
          <a:r>
            <a:rPr lang="ru-RU" sz="2100" kern="1200" dirty="0" smtClean="0"/>
            <a:t>реализации</a:t>
          </a:r>
          <a:endParaRPr lang="ru-RU" sz="2100" kern="1200" dirty="0"/>
        </a:p>
      </dsp:txBody>
      <dsp:txXfrm>
        <a:off x="5879730" y="2325483"/>
        <a:ext cx="3993185" cy="747570"/>
      </dsp:txXfrm>
    </dsp:sp>
    <dsp:sp modelId="{A9822007-6379-44B7-BFF6-B15E9F95C3AF}">
      <dsp:nvSpPr>
        <dsp:cNvPr id="0" name=""/>
        <dsp:cNvSpPr/>
      </dsp:nvSpPr>
      <dsp:spPr>
        <a:xfrm>
          <a:off x="5636877" y="1111096"/>
          <a:ext cx="219595" cy="2580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0780"/>
              </a:lnTo>
              <a:lnTo>
                <a:pt x="219595" y="25807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42E06B-FCA2-4BEC-A044-795EE3A76443}">
      <dsp:nvSpPr>
        <dsp:cNvPr id="0" name=""/>
        <dsp:cNvSpPr/>
      </dsp:nvSpPr>
      <dsp:spPr>
        <a:xfrm>
          <a:off x="5856472" y="3294833"/>
          <a:ext cx="4060360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основные </a:t>
          </a:r>
          <a:r>
            <a:rPr lang="ru-RU" sz="2100" kern="1200" dirty="0" smtClean="0"/>
            <a:t>функции</a:t>
          </a:r>
          <a:endParaRPr lang="ru-RU" sz="2100" kern="1200" dirty="0"/>
        </a:p>
      </dsp:txBody>
      <dsp:txXfrm>
        <a:off x="5879730" y="3318091"/>
        <a:ext cx="4013844" cy="747570"/>
      </dsp:txXfrm>
    </dsp:sp>
    <dsp:sp modelId="{5A8EC24C-5372-4A7A-9B91-4685BFB24E5D}">
      <dsp:nvSpPr>
        <dsp:cNvPr id="0" name=""/>
        <dsp:cNvSpPr/>
      </dsp:nvSpPr>
      <dsp:spPr>
        <a:xfrm>
          <a:off x="5636877" y="1111096"/>
          <a:ext cx="219595" cy="3573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3388"/>
              </a:lnTo>
              <a:lnTo>
                <a:pt x="219595" y="35733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D0251-C1F2-4006-B3BF-1C4DEACAFB64}">
      <dsp:nvSpPr>
        <dsp:cNvPr id="0" name=""/>
        <dsp:cNvSpPr/>
      </dsp:nvSpPr>
      <dsp:spPr>
        <a:xfrm>
          <a:off x="5856472" y="4287441"/>
          <a:ext cx="4117280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действия (процедуры, шаги, операции, мероприятия)</a:t>
          </a:r>
        </a:p>
      </dsp:txBody>
      <dsp:txXfrm>
        <a:off x="5879730" y="4310699"/>
        <a:ext cx="4070764" cy="747570"/>
      </dsp:txXfrm>
    </dsp:sp>
    <dsp:sp modelId="{449BC8A8-2CE8-48D1-B97C-A7D255AA25C0}">
      <dsp:nvSpPr>
        <dsp:cNvPr id="0" name=""/>
        <dsp:cNvSpPr/>
      </dsp:nvSpPr>
      <dsp:spPr>
        <a:xfrm>
          <a:off x="5636877" y="1111096"/>
          <a:ext cx="219595" cy="456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5996"/>
              </a:lnTo>
              <a:lnTo>
                <a:pt x="219595" y="45659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DF538-B487-471D-96D8-5746F3514E46}">
      <dsp:nvSpPr>
        <dsp:cNvPr id="0" name=""/>
        <dsp:cNvSpPr/>
      </dsp:nvSpPr>
      <dsp:spPr>
        <a:xfrm>
          <a:off x="5856472" y="5280049"/>
          <a:ext cx="4126708" cy="7940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ожидаемые </a:t>
          </a:r>
          <a:r>
            <a:rPr lang="ru-RU" sz="2100" kern="1200" dirty="0" smtClean="0"/>
            <a:t>результаты</a:t>
          </a:r>
          <a:endParaRPr lang="ru-RU" sz="2100" kern="1200" dirty="0"/>
        </a:p>
      </dsp:txBody>
      <dsp:txXfrm>
        <a:off x="5879730" y="5303307"/>
        <a:ext cx="4080192" cy="747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F0625E-6852-4E0C-9C1B-49B4AD461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2A5A025-7CD1-49E7-A301-9F4C87EF1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85C0A79-D742-4B1A-B97F-0C4D5DED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39EAFF-3C4B-42F3-A635-6ADE6CFAD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A38F6E4-3163-47F0-B14C-3E375DDB7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10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951807-C2F2-49B8-922C-BA2D18E5B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37B7EAF-575D-41C2-BE26-F17B5F3A5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D38D304-2292-4352-9767-AB17BDF2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D7F1F7B-F4EF-4192-9E39-88F932E6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9D6B134-5140-4BBC-AAB3-064D9A4B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78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6A13C70-C90E-45E3-AB32-B609F1E505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E84C4F2-A799-4670-8CF9-2FD6D7D56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383C98F-CB35-41FF-B104-A55B4A8F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7DFF249-4D9B-4BAF-929D-9B0BC4F4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2C3DB1-438C-4737-9D0C-3142E164B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34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68651B-85E4-4BEC-9883-13B7F7D5F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DF027E1-C4C2-4938-8A28-42197A0A7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AC8231-1544-4065-A8E7-8FF6FC42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5ED55A5-1585-4A77-BCA8-74066FB91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835A7E1-999D-483E-9E7F-5FD3526B3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44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CEC518-6953-4152-946A-7E942FADA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36F350F-EF3E-4767-9F1D-F611461E2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302066-F12F-4D2B-8D8D-DE63096A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98680BB-3546-4646-BB7D-66A49D05E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F6111C-BA50-4F35-8175-7AABE0E93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80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0853E8-DE1D-439E-9361-750B05F8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97A90B-E24D-4A2E-93DB-DB7C3725A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203112-88AA-468F-8F70-AABDF3634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9BF3CDA-8DE5-4CAD-9D59-4A1280386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49E04FF-6D2E-4B7B-BD2F-55B7B8F4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194FD4B-C2B1-411F-A91D-98CACFB04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17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6E2AD1-774C-4626-9B6A-CA96CB259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25D6D23-E857-487A-B864-3B769605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2EFA998-6104-4A0E-85DD-80E569C06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9347C5E-826C-4F90-BB87-1E46DEC85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2956E18-7D70-45FE-9541-AD87C0943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025E3B4-8C34-44CF-8835-705446A44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83EA06C-A958-4977-8DDE-349C577D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76DC3F6-7C7D-411D-84EA-58A73397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0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3825AB-1341-4611-ADD5-3605C4206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8DCE30A-72D4-43B5-98A4-9D7C8950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D60E07C-9A2C-46E8-AC54-30BB49D4E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10821F1-FB40-49D2-A5C1-14C768AE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39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5F27441-C3E7-437D-BD97-4290E02A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E1F8C7D-6C6C-4535-B99B-F499939E8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823B252-F581-49A8-9234-7CD90578A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5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17CF9A-4130-43B1-A9BC-93EC3D9A0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9896AD-9C73-4773-AD60-BCD046D7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FBB82EC-C30A-4D72-A015-C9BCC6573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57EC1FC-3CC7-43C8-8FB7-2FB2DE4D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CDE4C49-539E-42B3-88E9-4BF62D5A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6732C1E-5299-43C4-BBE4-D33DDE7EA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1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705887-660D-49D1-B08F-B1576645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4FBDB1F-AF9A-4611-9C4B-78E44B020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3CA3F1F-3309-45ED-A137-4BB0B327A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8C3B7AD-6D46-48D1-845F-83CA7F0DA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D01F9B4-D559-403B-995A-F2554B44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39F89B2-9959-4AFF-A8C8-BD6F813E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53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BC3E71-493C-40A7-83DC-0B647AC04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FE89333-B772-4363-A6CB-ECB3E0FB1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75B03C4-4BB8-4D25-8EA4-76DF26DEE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560B2-8F3F-4A84-9BAA-2785230DC0AA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0141AC-AFFE-426C-8667-488A59390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75E555-9091-4B1D-B2A9-87232B769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B1108-0156-4321-B0BD-EC0B392AC8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4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CE377E-FC58-468C-A2A9-FC4B8DD01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438150"/>
            <a:ext cx="9698766" cy="3622121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/>
              <a:t>Технология проектирования учителем </a:t>
            </a:r>
            <a:r>
              <a:rPr lang="ru-RU" sz="4800" b="1" dirty="0" smtClean="0"/>
              <a:t>информатики</a:t>
            </a:r>
            <a:r>
              <a:rPr lang="ru-RU" sz="4800" b="1" dirty="0"/>
              <a:t/>
            </a:r>
            <a:br>
              <a:rPr lang="ru-RU" sz="4800" b="1" dirty="0"/>
            </a:br>
            <a:r>
              <a:rPr lang="ru-RU" sz="4800" b="1" dirty="0"/>
              <a:t>учебного занятия с профориентационной направленностью</a:t>
            </a:r>
            <a:endParaRPr lang="ru-RU" sz="4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D5DCF74-240B-4B39-870D-76CE18D32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244224" cy="1618009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i="1" dirty="0"/>
              <a:t>Сергей Николаевич Трошков,</a:t>
            </a:r>
            <a:endParaRPr lang="ru-RU" dirty="0"/>
          </a:p>
          <a:p>
            <a:pPr algn="r"/>
            <a:r>
              <a:rPr lang="ru-RU" dirty="0"/>
              <a:t>заместитель директора по научно-методической  работе </a:t>
            </a:r>
          </a:p>
          <a:p>
            <a:pPr algn="r"/>
            <a:r>
              <a:rPr lang="ru-RU" dirty="0"/>
              <a:t>МАОУ «СОШ № 84 г. Челябинска», канд. </a:t>
            </a:r>
            <a:r>
              <a:rPr lang="ru-RU" dirty="0" err="1"/>
              <a:t>пед</a:t>
            </a:r>
            <a:r>
              <a:rPr lang="ru-RU" dirty="0"/>
              <a:t>. наук, </a:t>
            </a:r>
          </a:p>
          <a:p>
            <a:pPr algn="r"/>
            <a:r>
              <a:rPr lang="ru-RU" dirty="0"/>
              <a:t>Почетный работник общего образования РФ</a:t>
            </a:r>
          </a:p>
        </p:txBody>
      </p:sp>
    </p:spTree>
    <p:extLst>
      <p:ext uri="{BB962C8B-B14F-4D97-AF65-F5344CB8AC3E}">
        <p14:creationId xmlns:p14="http://schemas.microsoft.com/office/powerpoint/2010/main" val="3814372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B4CFE5CE-AD32-4075-BCE0-4155FCF4B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067942"/>
              </p:ext>
            </p:extLst>
          </p:nvPr>
        </p:nvGraphicFramePr>
        <p:xfrm>
          <a:off x="228600" y="285271"/>
          <a:ext cx="11706225" cy="54562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706225">
                  <a:extLst>
                    <a:ext uri="{9D8B030D-6E8A-4147-A177-3AD203B41FA5}">
                      <a16:colId xmlns:a16="http://schemas.microsoft.com/office/drawing/2014/main" xmlns="" val="99407677"/>
                    </a:ext>
                  </a:extLst>
                </a:gridCol>
              </a:tblGrid>
              <a:tr h="5194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связанные с подготовительной работой: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учителем информации и изучение эффективного опыта создания подобных проектов учебных занятий другими учителями, который можно использовать при разработке собственного урока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Отведение учителем конкретного времени и определённого пространства для разработки и проведения учебного занятия  с профориентационной направленностью, использование им средств для распечатывания проекта предстоящего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урока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8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Привлечение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учителем-молодым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специалистом при необходимости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учителя-наставника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совместной разработки учебного занятия 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2145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847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B4CFE5CE-AD32-4075-BCE0-4155FCF4B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558076"/>
              </p:ext>
            </p:extLst>
          </p:nvPr>
        </p:nvGraphicFramePr>
        <p:xfrm>
          <a:off x="228600" y="99292"/>
          <a:ext cx="11706225" cy="45431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89389">
                  <a:extLst>
                    <a:ext uri="{9D8B030D-6E8A-4147-A177-3AD203B41FA5}">
                      <a16:colId xmlns:a16="http://schemas.microsoft.com/office/drawing/2014/main" xmlns="" val="99407677"/>
                    </a:ext>
                  </a:extLst>
                </a:gridCol>
                <a:gridCol w="8516836">
                  <a:extLst>
                    <a:ext uri="{9D8B030D-6E8A-4147-A177-3AD203B41FA5}">
                      <a16:colId xmlns:a16="http://schemas.microsoft.com/office/drawing/2014/main" xmlns="" val="2624577091"/>
                    </a:ext>
                  </a:extLst>
                </a:gridCol>
              </a:tblGrid>
              <a:tr h="9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Ожидаемые результаты подготовительного этапа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Теоретическая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готовность учителя: наличие устойчивых представлений о профориентационной деятельности, мире современных профессий и учебном занятии как педагогической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системе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необходимых организационных и мотивационных условий, пространственно-временного и материально-технического обеспечения методической разработки учебного занятия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/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1566368"/>
                  </a:ext>
                </a:extLst>
              </a:tr>
            </a:tbl>
          </a:graphicData>
        </a:graphic>
      </p:graphicFrame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90112332-395B-46FA-B119-F6B3FCBE276D}"/>
              </a:ext>
            </a:extLst>
          </p:cNvPr>
          <p:cNvSpPr/>
          <p:nvPr/>
        </p:nvSpPr>
        <p:spPr>
          <a:xfrm>
            <a:off x="3886200" y="4973664"/>
            <a:ext cx="3486150" cy="1095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19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976A1795-A654-432A-91F2-F451F247A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088125"/>
              </p:ext>
            </p:extLst>
          </p:nvPr>
        </p:nvGraphicFramePr>
        <p:xfrm>
          <a:off x="185738" y="157863"/>
          <a:ext cx="11820524" cy="65604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89199">
                  <a:extLst>
                    <a:ext uri="{9D8B030D-6E8A-4147-A177-3AD203B41FA5}">
                      <a16:colId xmlns:a16="http://schemas.microsoft.com/office/drawing/2014/main" xmlns="" val="1326208620"/>
                    </a:ext>
                  </a:extLst>
                </a:gridCol>
                <a:gridCol w="8331325">
                  <a:extLst>
                    <a:ext uri="{9D8B030D-6E8A-4147-A177-3AD203B41FA5}">
                      <a16:colId xmlns:a16="http://schemas.microsoft.com/office/drawing/2014/main" xmlns="" val="3679191420"/>
                    </a:ext>
                  </a:extLst>
                </a:gridCol>
              </a:tblGrid>
              <a:tr h="223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этапа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Собственно проектировочный этап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6819578"/>
                  </a:ext>
                </a:extLst>
              </a:tr>
              <a:tr h="223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функции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Постановочная, организационная 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0221448"/>
                  </a:ext>
                </a:extLst>
              </a:tr>
              <a:tr h="571246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разработкой проекта учебного занятия: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1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учителем замысла учебного занятия с </a:t>
                      </a:r>
                      <a:r>
                        <a:rPr lang="ru-RU" sz="2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1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Ориентация учителя на принципы целенаправленности, системности, преемственности, научности, ресурсной обеспеченности, оптимальности и их использование в процессе разработки учебного занятия  с </a:t>
                      </a:r>
                      <a:r>
                        <a:rPr lang="ru-RU" sz="2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1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Корректирование учителем темы учебного занятия в тематическом планировании рабочей программы учебного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предмета</a:t>
                      </a:r>
                      <a:r>
                        <a:rPr lang="ru-RU" sz="26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учётом особенностей предстоящего урока с </a:t>
                      </a:r>
                      <a:r>
                        <a:rPr lang="ru-RU" sz="2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1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учителем типа и вида учебного занятия  с </a:t>
                      </a:r>
                      <a:r>
                        <a:rPr lang="ru-RU" sz="2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3906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67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976A1795-A654-432A-91F2-F451F247A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234702"/>
              </p:ext>
            </p:extLst>
          </p:nvPr>
        </p:nvGraphicFramePr>
        <p:xfrm>
          <a:off x="185738" y="32067"/>
          <a:ext cx="11820524" cy="682593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820524">
                  <a:extLst>
                    <a:ext uri="{9D8B030D-6E8A-4147-A177-3AD203B41FA5}">
                      <a16:colId xmlns:a16="http://schemas.microsoft.com/office/drawing/2014/main" xmlns="" val="1326208620"/>
                    </a:ext>
                  </a:extLst>
                </a:gridCol>
              </a:tblGrid>
              <a:tr h="57124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разработкой проекта учебного занятия: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Формулирование учителем цели и задач как достижение образовательных результатов (личностных, метапредметных, предметных) учебного занятия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Структурирование учителем учебного занятия с профориентационной направленностью: определение его этапов и постановка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подзадач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 учителем основной (учебник) и дополнительной (учебное пособие) литературы, отбор личностно значимого предметного профориентационного материала в соответствии с концептуальным замыслом и содержанием учебного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5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Отбор учителем электронных ресурсов профориентационной направленности, наиболее адекватных способов (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форм, методов и приемов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педагогической деятельности и включение их в структуру предстоящего учебного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059" marR="300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93906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0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E3B3C94-C6B5-45F0-A005-CBA0AC2C3C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938160"/>
              </p:ext>
            </p:extLst>
          </p:nvPr>
        </p:nvGraphicFramePr>
        <p:xfrm>
          <a:off x="123825" y="71278"/>
          <a:ext cx="11944350" cy="49771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27974">
                  <a:extLst>
                    <a:ext uri="{9D8B030D-6E8A-4147-A177-3AD203B41FA5}">
                      <a16:colId xmlns:a16="http://schemas.microsoft.com/office/drawing/2014/main" xmlns="" val="3869865332"/>
                    </a:ext>
                  </a:extLst>
                </a:gridCol>
                <a:gridCol w="8816376">
                  <a:extLst>
                    <a:ext uri="{9D8B030D-6E8A-4147-A177-3AD203B41FA5}">
                      <a16:colId xmlns:a16="http://schemas.microsoft.com/office/drawing/2014/main" xmlns="" val="2128003043"/>
                    </a:ext>
                  </a:extLst>
                </a:gridCol>
              </a:tblGrid>
              <a:tr h="382645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разработкой проекта учебного занятия: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9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Подбор учителем способов оценивания учебно-познавательной деятельности учащихся на предстоящем учебном занятии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9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Выбор учителем из педагогической практики формы проектирования учебного занятия с профориентационной направленностью: 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план, конспект, технологическая карта, </a:t>
                      </a:r>
                      <a:r>
                        <a:rPr lang="ru-RU" sz="28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сценарий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9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Составление (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письменное оформление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учителем методической разработки учебного занятия 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135" marR="20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2769817"/>
                  </a:ext>
                </a:extLst>
              </a:tr>
              <a:tr h="226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Ожидаемые результаты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135" marR="20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методического проекта учебного занятия 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135" marR="20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9031050"/>
                  </a:ext>
                </a:extLst>
              </a:tr>
            </a:tbl>
          </a:graphicData>
        </a:graphic>
      </p:graphicFrame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xmlns="" id="{C32A4370-A042-4394-9198-2AF5D1F30DE0}"/>
              </a:ext>
            </a:extLst>
          </p:cNvPr>
          <p:cNvSpPr/>
          <p:nvPr/>
        </p:nvSpPr>
        <p:spPr>
          <a:xfrm>
            <a:off x="4190999" y="5499154"/>
            <a:ext cx="3152775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27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904063C-3E6A-4316-B043-873E7DC40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364962"/>
              </p:ext>
            </p:extLst>
          </p:nvPr>
        </p:nvGraphicFramePr>
        <p:xfrm>
          <a:off x="157162" y="199898"/>
          <a:ext cx="11877675" cy="59148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75074">
                  <a:extLst>
                    <a:ext uri="{9D8B030D-6E8A-4147-A177-3AD203B41FA5}">
                      <a16:colId xmlns:a16="http://schemas.microsoft.com/office/drawing/2014/main" xmlns="" val="1313608422"/>
                    </a:ext>
                  </a:extLst>
                </a:gridCol>
                <a:gridCol w="8502601">
                  <a:extLst>
                    <a:ext uri="{9D8B030D-6E8A-4147-A177-3AD203B41FA5}">
                      <a16:colId xmlns:a16="http://schemas.microsoft.com/office/drawing/2014/main" xmlns="" val="2719242941"/>
                    </a:ext>
                  </a:extLst>
                </a:gridCol>
              </a:tblGrid>
              <a:tr h="249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этапа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Заключительный этап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1634343"/>
                  </a:ext>
                </a:extLst>
              </a:tr>
              <a:tr h="249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функции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Экспертная, коррекционная</a:t>
                      </a:r>
                      <a:endParaRPr lang="ru-RU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2228477"/>
                  </a:ext>
                </a:extLst>
              </a:tr>
              <a:tr h="331325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проверкой качества проекта учебного занятия: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71550" lvl="1" indent="-5143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Самооценка учителем методической разработки учебного занятия  с профориентационной направленностью на основе экспертного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листа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71550" lvl="1" indent="-5143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Мысленное представление учителем применения разработанного им проекта учебного занятия с профориентационной направленностью в условиях конкретного класса и восприятия учащимися учебного и </a:t>
                      </a:r>
                      <a:r>
                        <a:rPr lang="ru-RU" sz="2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профориентационного</a:t>
                      </a: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материалов 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71550" lvl="1" indent="-5143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учителем проекта учебного занятия  с профориентационной направленностью специалисту для выявления недостатков в проекте и представления предложений по его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улучшению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71550" lvl="1" indent="-5143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2"/>
                        <a:tabLst>
                          <a:tab pos="464820" algn="l"/>
                        </a:tabLst>
                      </a:pPr>
                      <a:r>
                        <a:rPr lang="ru-RU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Корректирование учителем проекта учебного занятия  с профориентационной направленностью после его </a:t>
                      </a:r>
                      <a:r>
                        <a:rPr lang="ru-RU" sz="2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рецензирования</a:t>
                      </a:r>
                      <a:endParaRPr lang="ru-RU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292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03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904063C-3E6A-4316-B043-873E7DC40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503721"/>
              </p:ext>
            </p:extLst>
          </p:nvPr>
        </p:nvGraphicFramePr>
        <p:xfrm>
          <a:off x="157162" y="199898"/>
          <a:ext cx="11877675" cy="49771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66705">
                  <a:extLst>
                    <a:ext uri="{9D8B030D-6E8A-4147-A177-3AD203B41FA5}">
                      <a16:colId xmlns:a16="http://schemas.microsoft.com/office/drawing/2014/main" xmlns="" val="1313608422"/>
                    </a:ext>
                  </a:extLst>
                </a:gridCol>
                <a:gridCol w="8910970">
                  <a:extLst>
                    <a:ext uri="{9D8B030D-6E8A-4147-A177-3AD203B41FA5}">
                      <a16:colId xmlns:a16="http://schemas.microsoft.com/office/drawing/2014/main" xmlns="" val="1289370577"/>
                    </a:ext>
                  </a:extLst>
                </a:gridCol>
              </a:tblGrid>
              <a:tr h="331325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проверкой качества проекта учебного занятия: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6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учителем экспертного заключения специалиста с оценкой качества проекта учебного занятия  с профориентационной направленностью и его пригодности для реализации в учебном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процессе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6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описание учителем педагогических условий эффективной реализации методического проекта учебного занятия 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292192"/>
                  </a:ext>
                </a:extLst>
              </a:tr>
              <a:tr h="6320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Ожидаемые результаты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Качественный методический проект учебного занятия  с профориентационной направленностью, пригодный для его эффективной реализации в учебном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процессе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558" marR="3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819442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3E5748B-C6A3-48C6-9080-F24E077F44ED}"/>
              </a:ext>
            </a:extLst>
          </p:cNvPr>
          <p:cNvSpPr/>
          <p:nvPr/>
        </p:nvSpPr>
        <p:spPr>
          <a:xfrm>
            <a:off x="157162" y="6019800"/>
            <a:ext cx="11877675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756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8E72B9-A373-4C94-8DBF-AF2D60AF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Совершенствование </a:t>
            </a:r>
            <a:br>
              <a:rPr lang="ru-RU" dirty="0" smtClean="0"/>
            </a:br>
            <a:r>
              <a:rPr lang="ru-RU" dirty="0" smtClean="0"/>
              <a:t>педагогического мастерства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533C4D5-FAF1-4F07-95B6-0077AF042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91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от освоения теории </a:t>
            </a:r>
            <a:r>
              <a:rPr lang="ru-RU" dirty="0">
                <a:sym typeface="Symbol" panose="05050102010706020507" pitchFamily="18" charset="2"/>
              </a:rPr>
              <a:t></a:t>
            </a:r>
            <a:r>
              <a:rPr lang="ru-RU" dirty="0"/>
              <a:t> через технологическую проработку </a:t>
            </a:r>
            <a:r>
              <a:rPr lang="ru-RU" dirty="0">
                <a:sym typeface="Symbol" panose="05050102010706020507" pitchFamily="18" charset="2"/>
              </a:rPr>
              <a:t></a:t>
            </a:r>
            <a:r>
              <a:rPr lang="ru-RU" dirty="0"/>
              <a:t> к самостоятельной творческой работе </a:t>
            </a:r>
            <a:r>
              <a:rPr lang="ru-RU" dirty="0" smtClean="0"/>
              <a:t>учителей информатики</a:t>
            </a: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н</a:t>
            </a:r>
            <a:r>
              <a:rPr lang="ru-RU" dirty="0" smtClean="0"/>
              <a:t>а основе уровневого подхода</a:t>
            </a:r>
          </a:p>
          <a:p>
            <a:pPr marL="0" indent="0" algn="ctr">
              <a:buNone/>
            </a:pPr>
            <a:endParaRPr lang="ru-RU" dirty="0"/>
          </a:p>
          <a:p>
            <a:pPr algn="ctr"/>
            <a:r>
              <a:rPr lang="ru-RU" dirty="0" smtClean="0"/>
              <a:t>информационно </a:t>
            </a:r>
            <a:r>
              <a:rPr lang="ru-RU" dirty="0"/>
              <a:t>– </a:t>
            </a:r>
            <a:r>
              <a:rPr lang="ru-RU" dirty="0" smtClean="0"/>
              <a:t>знаковый уровень</a:t>
            </a:r>
          </a:p>
          <a:p>
            <a:pPr algn="ctr"/>
            <a:r>
              <a:rPr lang="ru-RU" dirty="0" smtClean="0"/>
              <a:t>отражательно </a:t>
            </a:r>
            <a:r>
              <a:rPr lang="ru-RU" dirty="0"/>
              <a:t>– преобразующий </a:t>
            </a:r>
            <a:r>
              <a:rPr lang="ru-RU" dirty="0" smtClean="0"/>
              <a:t>уровень</a:t>
            </a:r>
          </a:p>
          <a:p>
            <a:pPr algn="ctr"/>
            <a:r>
              <a:rPr lang="ru-RU" dirty="0" smtClean="0"/>
              <a:t>уровень </a:t>
            </a:r>
            <a:r>
              <a:rPr lang="ru-RU" dirty="0"/>
              <a:t>самостоятельной профессиональной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5501898" y="2789695"/>
            <a:ext cx="681926" cy="8834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700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4915"/>
            <a:ext cx="10515600" cy="5402048"/>
          </a:xfrm>
        </p:spPr>
        <p:txBody>
          <a:bodyPr>
            <a:normAutofit fontScale="92500" lnSpcReduction="10000"/>
          </a:bodyPr>
          <a:lstStyle/>
          <a:p>
            <a:pPr marL="0" indent="0" algn="r" hangingPunct="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Печатается по решению </a:t>
            </a:r>
          </a:p>
          <a:p>
            <a:pPr marL="0" indent="0" algn="r" hangingPunct="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Ученого Совета ГБУ ДПО «ЧИППКРО»,</a:t>
            </a:r>
          </a:p>
          <a:p>
            <a:pPr marL="0" indent="0" algn="r" hangingPunct="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протокол № 13/2 от 25.11.2020 г.</a:t>
            </a:r>
          </a:p>
          <a:p>
            <a:pPr marL="0" indent="0" hangingPunct="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 algn="just" hangingPunct="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Профессиональная ориентация учащихся основной школы на учебных занятиях математики и информатики: материалы районной метод. недели в рамках повышения квалификации учителей предметной области «Математика»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общеобразоват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организаций Тракторозаводского района города Челябинска 14 – 21 ноября 2019 г. / [сост. С.Н. Трошков, О.В. Бояркина, А.В. Владимирова; общ. ред. Г.А. Красюн]. – Челябинск: ГБУ ДПО «ЧИППКРО», МАОУ «СОШ № 84 г. Челябинска», 2020. – 56 с. 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(Педагогическая мастерская).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008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xmlns="" id="{AB7F0357-B793-4520-85A9-0ACB4806B08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87234248"/>
              </p:ext>
            </p:extLst>
          </p:nvPr>
        </p:nvGraphicFramePr>
        <p:xfrm>
          <a:off x="390524" y="571500"/>
          <a:ext cx="5562601" cy="582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xmlns="" id="{07484503-7763-4ADB-860B-03FA8237EAD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383021"/>
              </p:ext>
            </p:extLst>
          </p:nvPr>
        </p:nvGraphicFramePr>
        <p:xfrm>
          <a:off x="6172200" y="276226"/>
          <a:ext cx="5772150" cy="628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5199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3F82FE07-AE57-4010-A41E-B1F3B5F53A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396520"/>
              </p:ext>
            </p:extLst>
          </p:nvPr>
        </p:nvGraphicFramePr>
        <p:xfrm>
          <a:off x="838199" y="409574"/>
          <a:ext cx="10601325" cy="6105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трелка вниз 1"/>
          <p:cNvSpPr/>
          <p:nvPr/>
        </p:nvSpPr>
        <p:spPr>
          <a:xfrm>
            <a:off x="8586062" y="2247252"/>
            <a:ext cx="767166" cy="43395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002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8D92C3-7DE5-4DA9-AA9E-70E774238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Технология</a:t>
            </a:r>
            <a:br>
              <a:rPr lang="ru-RU" b="1" dirty="0" smtClean="0"/>
            </a:br>
            <a:r>
              <a:rPr lang="ru-RU" sz="2800" dirty="0" smtClean="0"/>
              <a:t>(по В. С. Безруковой)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66DD6F-A5ED-4680-9128-33456316B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759"/>
            <a:ext cx="10515600" cy="3976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логически целесообразный и последовательный порядок умственных и практических действий, выполняемых учителем </a:t>
            </a:r>
            <a:r>
              <a:rPr lang="ru-RU" sz="3600" dirty="0" smtClean="0"/>
              <a:t>информатики при </a:t>
            </a:r>
            <a:r>
              <a:rPr lang="ru-RU" sz="3600" dirty="0"/>
              <a:t>разработке методического проекта предстоящего учебного занятия </a:t>
            </a:r>
          </a:p>
        </p:txBody>
      </p:sp>
    </p:spTree>
    <p:extLst>
      <p:ext uri="{BB962C8B-B14F-4D97-AF65-F5344CB8AC3E}">
        <p14:creationId xmlns:p14="http://schemas.microsoft.com/office/powerpoint/2010/main" val="2132506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6F505CC4-27D2-46B4-9FA3-6ADA4E4048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847543"/>
              </p:ext>
            </p:extLst>
          </p:nvPr>
        </p:nvGraphicFramePr>
        <p:xfrm>
          <a:off x="838200" y="352425"/>
          <a:ext cx="10458450" cy="607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5344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08B6B7-842D-4E7C-8081-F5400698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Технологическая </a:t>
            </a:r>
            <a:r>
              <a:rPr lang="ru-RU" b="1" dirty="0" smtClean="0"/>
              <a:t>карта</a:t>
            </a:r>
            <a:br>
              <a:rPr lang="ru-RU" b="1" dirty="0" smtClean="0"/>
            </a:br>
            <a:r>
              <a:rPr lang="ru-RU" sz="2800" dirty="0" smtClean="0"/>
              <a:t>(по Г. К. </a:t>
            </a:r>
            <a:r>
              <a:rPr lang="ru-RU" sz="2800" dirty="0" err="1" smtClean="0"/>
              <a:t>Селевко</a:t>
            </a:r>
            <a:r>
              <a:rPr lang="ru-RU" sz="2800" dirty="0" smtClean="0"/>
              <a:t>)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D9108B-DA85-4CDE-8708-D4C4F893C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7735"/>
            <a:ext cx="10515600" cy="3759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описание процесса разработки проекта учебного занятия в виде поэтапной, пошаговой последовательности действий </a:t>
            </a:r>
            <a:r>
              <a:rPr lang="ru-RU" sz="3600" dirty="0" smtClean="0"/>
              <a:t>учителя информатики </a:t>
            </a:r>
            <a:r>
              <a:rPr lang="ru-RU" sz="3600" dirty="0"/>
              <a:t>с указанием применяемых средств</a:t>
            </a:r>
          </a:p>
        </p:txBody>
      </p:sp>
    </p:spTree>
    <p:extLst>
      <p:ext uri="{BB962C8B-B14F-4D97-AF65-F5344CB8AC3E}">
        <p14:creationId xmlns:p14="http://schemas.microsoft.com/office/powerpoint/2010/main" val="25943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770934C-6516-45F8-AA6A-B0907E7A9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34" y="387456"/>
            <a:ext cx="10192719" cy="5300421"/>
          </a:xfrm>
        </p:spPr>
        <p:txBody>
          <a:bodyPr>
            <a:noAutofit/>
          </a:bodyPr>
          <a:lstStyle/>
          <a:p>
            <a:r>
              <a:rPr lang="ru-RU" sz="4400" b="1" dirty="0"/>
              <a:t>Технологическая карта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разработки учителем информатики </a:t>
            </a:r>
            <a:r>
              <a:rPr lang="ru-RU" sz="4400" b="1" dirty="0"/>
              <a:t>учебного занятия 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с </a:t>
            </a:r>
            <a:r>
              <a:rPr lang="ru-RU" sz="4400" b="1" dirty="0"/>
              <a:t>профориентационной направленностью </a:t>
            </a:r>
            <a:br>
              <a:rPr lang="ru-RU" sz="4400" b="1" dirty="0"/>
            </a:br>
            <a:r>
              <a:rPr lang="ru-RU" sz="4400" b="1" dirty="0"/>
              <a:t>в МАОУ «СОШ № 84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1520820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B4CFE5CE-AD32-4075-BCE0-4155FCF4B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573135"/>
              </p:ext>
            </p:extLst>
          </p:nvPr>
        </p:nvGraphicFramePr>
        <p:xfrm>
          <a:off x="242887" y="251692"/>
          <a:ext cx="11706225" cy="63693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89389">
                  <a:extLst>
                    <a:ext uri="{9D8B030D-6E8A-4147-A177-3AD203B41FA5}">
                      <a16:colId xmlns:a16="http://schemas.microsoft.com/office/drawing/2014/main" xmlns="" val="99407677"/>
                    </a:ext>
                  </a:extLst>
                </a:gridCol>
                <a:gridCol w="8516836">
                  <a:extLst>
                    <a:ext uri="{9D8B030D-6E8A-4147-A177-3AD203B41FA5}">
                      <a16:colId xmlns:a16="http://schemas.microsoft.com/office/drawing/2014/main" xmlns="" val="2624577091"/>
                    </a:ext>
                  </a:extLst>
                </a:gridCol>
              </a:tblGrid>
              <a:tr h="217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этапа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 Подготовительный этап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12069145"/>
                  </a:ext>
                </a:extLst>
              </a:tr>
              <a:tr h="217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функции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Диагностическая, ориентировочная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4407948"/>
                  </a:ext>
                </a:extLst>
              </a:tr>
              <a:tr h="519419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Действия, связанные с подготовительной работой: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учителем теоретико-методологических основ профессиональной ориентации школьников на основе 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деятельностного и личностно-ориентированного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подходов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Изучение учителем дополнительной литературы и электронных ресурсов о востребованных и перспективных профессиях, связанных с учебным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предметом,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пополнение педагогом предметной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профессиографической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учителем в тематическом планировании рабочей программы учебного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предмета учебных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занятий, в которые целесообразно включить материал по профессиональной ориентации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учащихся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2145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06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B4CFE5CE-AD32-4075-BCE0-4155FCF4B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82913"/>
              </p:ext>
            </p:extLst>
          </p:nvPr>
        </p:nvGraphicFramePr>
        <p:xfrm>
          <a:off x="228600" y="99292"/>
          <a:ext cx="11706225" cy="63693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706225">
                  <a:extLst>
                    <a:ext uri="{9D8B030D-6E8A-4147-A177-3AD203B41FA5}">
                      <a16:colId xmlns:a16="http://schemas.microsoft.com/office/drawing/2014/main" xmlns="" val="99407677"/>
                    </a:ext>
                  </a:extLst>
                </a:gridCol>
              </a:tblGrid>
              <a:tr h="519419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связанные с подготовительной работой: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учителем компонентов и выявление характерных черт учебного занятия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Рассмотрение учителем структуры учебного занятия как объекта проектирования, состояния каждого его элемента в отдельности, а также связей между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ними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учителем противоречий – нарушений связей между элементами предстоящего учебного занятия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14400" lvl="1"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4"/>
                        <a:tabLst>
                          <a:tab pos="464820" algn="l"/>
                        </a:tabLs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и освоение учителем новых организационных форм и методов обучения и профессиональной ориентации учащихся, разрешающих (снимающих) выявленные противоречия, и включение их в структуру предстоящего учебного занятия с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профориентационной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49" marR="213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2145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3927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897</Words>
  <Application>Microsoft Office PowerPoint</Application>
  <PresentationFormat>Произвольный</PresentationFormat>
  <Paragraphs>106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Технология проектирования учителем информатики учебного занятия с профориентационной направленностью</vt:lpstr>
      <vt:lpstr>Презентация PowerPoint</vt:lpstr>
      <vt:lpstr>Презентация PowerPoint</vt:lpstr>
      <vt:lpstr>Технология (по В. С. Безруковой)</vt:lpstr>
      <vt:lpstr>Презентация PowerPoint</vt:lpstr>
      <vt:lpstr>Технологическая карта (по Г. К. Селевко) </vt:lpstr>
      <vt:lpstr>Технологическая карта  разработки учителем информатики учебного занятия   с профориентационной направленностью  в МАОУ «СОШ № 84 г. Челябинска»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Совершенствование  педагогического мастерства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проектирования учителем  учебного занятия с профориентационной направленностью</dc:title>
  <dc:creator>oper</dc:creator>
  <cp:lastModifiedBy>user</cp:lastModifiedBy>
  <cp:revision>19</cp:revision>
  <dcterms:created xsi:type="dcterms:W3CDTF">2021-03-29T16:35:14Z</dcterms:created>
  <dcterms:modified xsi:type="dcterms:W3CDTF">2021-03-30T09:16:18Z</dcterms:modified>
</cp:coreProperties>
</file>