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>
        <p:scale>
          <a:sx n="120" d="100"/>
          <a:sy n="120" d="100"/>
        </p:scale>
        <p:origin x="-1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45ABDB-A8F6-421C-B62C-DA8A4C535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EC0E130-F777-41F7-ADD2-DBB78A6E7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B99C991-5745-4035-8F5B-22D3B2ACB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B553551-2D95-4C12-B46F-F50404418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881E803-46AE-4FF1-85E5-00086A2E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38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5EB473-6019-4453-9FD0-0047F1960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5F2872D-E036-4020-8604-1CB2375F3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AEC93B-2E71-4FB5-BF57-1A1917B15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5B27370-29FA-4015-9637-C163B2985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02DFD0E-9A77-4F8F-9521-6A43E614C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17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C0E88D2-3520-42D8-8F54-3D9FAFE24F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2EBE4F5-AC68-4A3A-AE2E-F9CB7FA72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1DB01E3-CA7E-4C6C-8AC1-0B5434064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85EFDB6-E831-43FA-8850-FA4F43E88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4324D90-6429-40F0-A1ED-A243990D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69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5101AF-5E7D-4AC9-BE86-B6F329796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D23260-B06F-49DE-BF8A-B8BD01FC2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2EAFD7-E70A-4BEF-A1C4-BFC949A9E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06012B1-8F8E-4969-9AF3-D54994152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FF034DB-78ED-4214-BAF5-0561096B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50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13094D-9DE4-450B-B504-8591DF81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37E658E-10D5-4BD7-83E6-93227424D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860FD45-B414-482D-A4E5-090CBC49D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866945F-0D14-4834-AD43-FE84D096C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80AF8F6-41C6-4C39-8A35-FAE353A53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604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95463F-A757-45A4-89CF-4AC2D975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37AE01-6828-4BA1-8B85-12DC0B54F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59405A4-5165-4E6A-ACCE-EEDD3653F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AF946C5-1345-4A2D-A977-D357A8737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A65496B-64AC-45AE-B623-71BAFB5F8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48F31C4-FBBA-49FA-94E8-00FA5732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76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DA2A1F-B43B-40E5-B387-DC745724A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5F1A1CF-302A-4BF6-8BE2-91617A959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1E43676-675D-475E-BD1B-8F38567DE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178178D-95B5-4202-8E42-BE1AE6DF30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DC2231C-99F6-4213-AB29-D1BDB0AFE5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E69D89B-07B5-4812-930C-B08ED690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878B8C5-4D83-4469-B3C3-D34931C49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D27E3CD-7DCC-426D-A6ED-1D2D3CD0C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76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A217C5-8AC6-4413-83CE-DB89F062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3A5DEE4-EC89-4B3A-A0E0-C94A66CE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E71E5B3-13F9-4D02-9CD2-2E9C48FF5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36B7833-F139-4158-BDF0-54B01808B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31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2E6F9A1-73EA-44D1-BA92-4DABA55FA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71E9D990-0FAD-4729-A4D1-B1F88EA99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EAFF430-D56D-42D3-BE3E-1792A3B45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9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C2B7CB-592A-4246-9E17-464B79DCC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0866B98-A386-4BA5-86B6-0A1DB6E7E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87A9554-B3D8-41CD-9CCC-4AEA57D7F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0EE25E7-CD8C-4C0D-A38C-8390E80A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77DFDB8-C667-414B-B748-A363890EB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90C37B3-4BE3-458C-AB49-2CC425C27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7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59B1A8-2D41-42DF-B24D-36C9C7547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A8C7A2C-A669-4EC4-9977-46F3079148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F121E02-A0C2-4091-B7A4-B56E099A3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C6B5459-2549-472A-9C16-E18572E7E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34354CF-7E36-4264-BB4A-07C46F45A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6F39D0A-E336-4FC3-829A-84391D559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33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72E3C8-8AEC-40AD-ACA3-DACBF2B7F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0F6AFF2-E599-4FCD-980F-C64B53E81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8ACBFBF-EEE0-42AC-99E8-C214CE1F8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F0AF6-2F9D-45E7-BF51-7AEA48AD144A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B7D4D04-E325-43A0-90C5-929FCA429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53C6C61-B7E5-40DE-A8D0-48D67A9A9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79636-2D06-4266-B461-31926254E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E483532-D686-40D7-8FBE-C6E1ACC45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77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E70D06-8579-4136-A253-6AC924345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119DD645-1E82-4D97-B49B-3EA64DD14B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232755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5BA7DC-E666-46A4-B7F9-C33FEDD9D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9F946261-EEB3-45AC-AAAB-40BAB81117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</p:spPr>
      </p:pic>
    </p:spTree>
    <p:extLst>
      <p:ext uri="{BB962C8B-B14F-4D97-AF65-F5344CB8AC3E}">
        <p14:creationId xmlns:p14="http://schemas.microsoft.com/office/powerpoint/2010/main" val="2085303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2DCA38-1955-4825-8F9F-4D1E4A5F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87FC0125-F9A5-4630-A880-403A104541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0683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68F5E6-AF5D-4AA2-A396-2B43FCD9F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D78E256E-19CD-47CF-A1EB-7E11759D08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</p:spTree>
    <p:extLst>
      <p:ext uri="{BB962C8B-B14F-4D97-AF65-F5344CB8AC3E}">
        <p14:creationId xmlns:p14="http://schemas.microsoft.com/office/powerpoint/2010/main" val="40329068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Произвольный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Тарасенко</dc:creator>
  <cp:lastModifiedBy>user</cp:lastModifiedBy>
  <cp:revision>1</cp:revision>
  <dcterms:created xsi:type="dcterms:W3CDTF">2021-12-20T15:34:33Z</dcterms:created>
  <dcterms:modified xsi:type="dcterms:W3CDTF">2022-01-13T09:32:04Z</dcterms:modified>
</cp:coreProperties>
</file>