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4"/>
  </p:sldMasterIdLst>
  <p:notesMasterIdLst>
    <p:notesMasterId r:id="rId17"/>
  </p:notesMasterIdLst>
  <p:handoutMasterIdLst>
    <p:handoutMasterId r:id="rId18"/>
  </p:handoutMasterIdLst>
  <p:sldIdLst>
    <p:sldId id="369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70" r:id="rId14"/>
    <p:sldId id="371" r:id="rId15"/>
    <p:sldId id="360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>
        <p:guide orient="horz" pos="3672"/>
        <p:guide pos="3840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DB60060-8964-4C1F-84E6-815C727D6D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2367B-BF1A-4A12-A752-37CB554E2B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42627-8441-4D86-BD99-16B66AA96C05}" type="datetime1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59F0E87-F0AE-4922-961D-D379262029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513BBD-6E34-4934-BD45-45C294FC9B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B8CE7-B6C1-4137-96AD-FF4C29E3C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96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D16AB0-9EC1-4B00-8DA2-016A7EF748EC}" type="datetime1">
              <a:rPr lang="ru-RU" noProof="0" smtClean="0"/>
              <a:t>26.04.2022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3630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4542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98023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683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0179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486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7478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40320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76608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76658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33125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356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31DFB3-42E8-9540-92FB-4AE3F4203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"/>
            <a:ext cx="11158847" cy="5824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1036261" y="4159793"/>
            <a:ext cx="10122586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Объект 10">
            <a:extLst>
              <a:ext uri="{FF2B5EF4-FFF2-40B4-BE49-F238E27FC236}">
                <a16:creationId xmlns:a16="http://schemas.microsoft.com/office/drawing/2014/main" id="{90097E88-8912-8A4F-9D00-BDA132434F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4728131"/>
            <a:ext cx="7806047" cy="281164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6313" y="1656344"/>
            <a:ext cx="7805737" cy="2113466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>
            <a:extLst>
              <a:ext uri="{FF2B5EF4-FFF2-40B4-BE49-F238E27FC236}">
                <a16:creationId xmlns:a16="http://schemas.microsoft.com/office/drawing/2014/main" id="{91C010F4-E1E5-354F-9B4A-6253D3DC2F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C2F7C8C0-EB32-3C44-930E-DE05403C543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85649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06473F2-000A-7C44-9048-A0C0D4B65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6A0597E-7AE3-F242-9DDF-F678A5E11458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4">
            <a:extLst>
              <a:ext uri="{FF2B5EF4-FFF2-40B4-BE49-F238E27FC236}">
                <a16:creationId xmlns:a16="http://schemas.microsoft.com/office/drawing/2014/main" id="{EAB7162A-656B-3447-976F-951853C325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4"/>
            <a:ext cx="49638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id="{C8B98E47-9A5A-E54C-A093-86D516AAD0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8199" y="2328554"/>
            <a:ext cx="4868860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E274C5-9C2D-4A46-AEAE-9DBE1C41747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419017-8DD9-4B28-B0F1-E82FFB8C1D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0BFF08-A844-4449-9EC2-5B6B6C2D62A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73675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3">
            <a:extLst>
              <a:ext uri="{FF2B5EF4-FFF2-40B4-BE49-F238E27FC236}">
                <a16:creationId xmlns:a16="http://schemas.microsoft.com/office/drawing/2014/main" id="{2476683E-62F2-7746-A136-3A729C70D8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52691"/>
            <a:ext cx="307815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5EF5BDE3-656A-414E-BE18-702CA738A9D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039099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EAADDF0-090D-2C4F-BE2D-160C2C55029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39760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E0EAFBC-DE77-7648-95EC-91DDA529F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2A16A97-402E-8040-9B48-1B6ED23ABC4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Текст 4">
            <a:extLst>
              <a:ext uri="{FF2B5EF4-FFF2-40B4-BE49-F238E27FC236}">
                <a16:creationId xmlns:a16="http://schemas.microsoft.com/office/drawing/2014/main" id="{B4BD319C-69C3-3D46-977C-F80FD35E3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4"/>
            <a:ext cx="31731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4F6FB95E-AD0D-3843-8241-AB907F5915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252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:a16="http://schemas.microsoft.com/office/drawing/2014/main" id="{CC85BB87-C622-304F-9F58-8716188AA5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33114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C6B0B5-56D6-429D-BC3A-5E501EDADA8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88DFE9-DB89-4EB9-9FB1-D484EC0C1B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0C09F4-4087-4A1E-B8B8-85A748DC901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8980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8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D6FA74B-53F8-584F-85D3-47FB14D40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C152369-C198-1E48-8F65-F6AC0534DFF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BC8921E4-02B0-3748-9844-933F710058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321923"/>
            <a:ext cx="4876800" cy="3825952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43048678-0BD6-C448-8690-BD61FC609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2286000"/>
            <a:ext cx="4876800" cy="2746375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AAC8134C-ADB9-4E1C-97DD-12E5DE2C77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A0C24D-14BB-46C9-A4C2-DB15E4FB9B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33D085-5F13-41E2-9C46-08E3E2846C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3388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7107" y="2286003"/>
            <a:ext cx="4876800" cy="2332729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6261560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9" name="Объект 13">
            <a:extLst>
              <a:ext uri="{FF2B5EF4-FFF2-40B4-BE49-F238E27FC236}">
                <a16:creationId xmlns:a16="http://schemas.microsoft.com/office/drawing/2014/main" id="{8B57D363-927D-CE43-AD8A-2F5E6CC59E9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57107" y="4659581"/>
            <a:ext cx="4876800" cy="543031"/>
          </a:xfrm>
          <a:prstGeom prst="rect">
            <a:avLst/>
          </a:prstGeom>
        </p:spPr>
        <p:txBody>
          <a:bodyPr lIns="0" tIns="0" rIns="0" bIns="0" rtlCol="0" anchor="t"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DB2FDBC3-20E9-45B6-850D-2F34EA22D1B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BC17A152-7FD0-42FA-9937-8667D4B751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687AABD-BCAB-4325-8510-954CAAD92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854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687ADE-BAA9-634F-96B8-ACF4EE9BD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71D589B3-67A1-4B39-9EEF-2FB7AB10EC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1163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8700" y="2286003"/>
            <a:ext cx="4876800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824" y="990600"/>
            <a:ext cx="4837176" cy="483717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AAE1D3B9-B2D1-4927-BE44-8408FBD84C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7447116-BCE7-456E-88B8-96ADC76E5F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03B6347-A35F-4216-9988-7393E598E1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2601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D808B2-C5CA-FE45-B556-461D856BF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425CA9F-967F-1545-8E32-09F4DB0F04F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4475" y="1862667"/>
            <a:ext cx="10103049" cy="867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9DD4EBD-237B-7245-A9C2-A37674E23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2681577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BA6D65B-10A2-D743-9FFA-D14B8696F3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0" name="Заполнитель диаграммы 3">
            <a:extLst>
              <a:ext uri="{FF2B5EF4-FFF2-40B4-BE49-F238E27FC236}">
                <a16:creationId xmlns:a16="http://schemas.microsoft.com/office/drawing/2014/main" id="{FCB9F5CF-0F1D-284B-B997-AC308FED47B9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951345" y="2286000"/>
            <a:ext cx="9145155" cy="316492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5652B48-7CDD-5645-B29B-54727CA5F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C0F4C76-2690-7448-8D03-9692C2BB101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BA1C09B5-CD25-4B65-9120-D8EBD79ABC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281DE-BBF4-4AA1-B110-DC418232A0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39333A-6926-414D-9C9D-B62395A38A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396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55E5B9-5A63-2D46-8653-3FD1F538F5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4453"/>
            <a:ext cx="11158847" cy="5824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03FB492B-801F-1741-BD1B-89F9C6BFF0EC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028700" y="2423161"/>
            <a:ext cx="9067800" cy="22274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74545B3-0290-D848-BDB5-811BC52BD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10096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3709460-09E4-854A-889B-491A934DE40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Дата 5">
            <a:extLst>
              <a:ext uri="{FF2B5EF4-FFF2-40B4-BE49-F238E27FC236}">
                <a16:creationId xmlns:a16="http://schemas.microsoft.com/office/drawing/2014/main" id="{0F749A19-BE29-4599-ABBE-E7C61FF9EE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8F30C11-6611-47E2-9CF7-8EE77F4CD1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AF710E8-4CE9-4D79-8121-DD559D321E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3503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A99595-F780-594B-8C36-E4E5AF5E1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4AFB169-81B7-454B-BE19-407333C86F3B}"/>
              </a:ext>
            </a:extLst>
          </p:cNvPr>
          <p:cNvCxnSpPr>
            <a:cxnSpLocks/>
          </p:cNvCxnSpPr>
          <p:nvPr userDrawn="1"/>
        </p:nvCxnSpPr>
        <p:spPr>
          <a:xfrm>
            <a:off x="2184935" y="1874704"/>
            <a:ext cx="897391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304344"/>
            <a:ext cx="7810500" cy="2989263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06611-233D-45FA-A146-AB9D4F4A7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5" y="978781"/>
            <a:ext cx="1589372" cy="1325563"/>
          </a:xfrm>
          <a:prstGeom prst="rect">
            <a:avLst/>
          </a:prstGeom>
        </p:spPr>
        <p:txBody>
          <a:bodyPr rtlCol="0"/>
          <a:lstStyle>
            <a:lvl1pPr>
              <a:defRPr sz="20000"/>
            </a:lvl1pPr>
          </a:lstStyle>
          <a:p>
            <a:pPr rtl="0"/>
            <a:r>
              <a:rPr lang="ru-RU" noProof="0"/>
              <a:t>"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4887C6-2D97-4388-AA65-CEEA6591BF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F84EFA-1D77-40D3-B5AC-6652DC26F0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13CA07C-1BC2-4B16-8557-27C373CFCE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2614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FAD8BFA-14F6-F54A-AB64-29F9F7616A7D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4640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892AA37C-BA0F-9C4F-B098-EDFE391C47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4600" y="4332486"/>
            <a:ext cx="1828800" cy="40122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EEAAAC92-F1DA-6847-8D56-1ACCD5E3B0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46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F4E4153D-E2B3-7D4A-8D92-FF6597B2FB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1512" y="431343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0D6B703A-5BF6-744F-A3D3-C65E3F8B3B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1512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982A9FE5-981A-B340-B8F8-D2DB83C1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96400" y="433248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id="{594B2391-B4C8-5542-8285-39BAD874EC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6400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7" name="Рисунок 25">
            <a:extLst>
              <a:ext uri="{FF2B5EF4-FFF2-40B4-BE49-F238E27FC236}">
                <a16:creationId xmlns:a16="http://schemas.microsoft.com/office/drawing/2014/main" id="{A2D87BC1-884E-CD4E-BABF-B7AF4DF786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87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8" name="Рисунок 25">
            <a:extLst>
              <a:ext uri="{FF2B5EF4-FFF2-40B4-BE49-F238E27FC236}">
                <a16:creationId xmlns:a16="http://schemas.microsoft.com/office/drawing/2014/main" id="{DB0763B3-E65F-8A47-AA7C-C9A56C50600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846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9" name="Рисунок 25">
            <a:extLst>
              <a:ext uri="{FF2B5EF4-FFF2-40B4-BE49-F238E27FC236}">
                <a16:creationId xmlns:a16="http://schemas.microsoft.com/office/drawing/2014/main" id="{1E0F47CF-6DE7-F745-B9D8-55421009AF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405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0" name="Рисунок 25">
            <a:extLst>
              <a:ext uri="{FF2B5EF4-FFF2-40B4-BE49-F238E27FC236}">
                <a16:creationId xmlns:a16="http://schemas.microsoft.com/office/drawing/2014/main" id="{B4621956-6AB4-E346-8900-9AE2A51ADB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96400" y="2314278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383883EC-FACE-4093-9976-8B0D4C8BEBC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2611EE2-9C8D-405E-9ABF-8EFD1E1D6BB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FE126EB-13BB-4830-A999-3778C11747A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2396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13" pos="6384" userDrawn="1">
          <p15:clr>
            <a:srgbClr val="FBAE40"/>
          </p15:clr>
        </p15:guide>
        <p15:guide id="14" orient="horz" pos="32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D64AC08-85A6-6F44-88B4-3FAE91B70C1B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id="{4ADA9C53-0DC4-4D43-B80C-9B0A9E0EBD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8" name="Текст 4">
            <a:extLst>
              <a:ext uri="{FF2B5EF4-FFF2-40B4-BE49-F238E27FC236}">
                <a16:creationId xmlns:a16="http://schemas.microsoft.com/office/drawing/2014/main" id="{F8E68047-DF25-AB45-A0F0-F4DFE23516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1" name="Текст 4">
            <a:extLst>
              <a:ext uri="{FF2B5EF4-FFF2-40B4-BE49-F238E27FC236}">
                <a16:creationId xmlns:a16="http://schemas.microsoft.com/office/drawing/2014/main" id="{61DB1B27-14E7-1549-BDAA-6DD31A1B1F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2" name="Текст 4">
            <a:extLst>
              <a:ext uri="{FF2B5EF4-FFF2-40B4-BE49-F238E27FC236}">
                <a16:creationId xmlns:a16="http://schemas.microsoft.com/office/drawing/2014/main" id="{69D66743-22F2-C84F-9FD2-F350766D6C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3" name="Текст 4">
            <a:extLst>
              <a:ext uri="{FF2B5EF4-FFF2-40B4-BE49-F238E27FC236}">
                <a16:creationId xmlns:a16="http://schemas.microsoft.com/office/drawing/2014/main" id="{4A38EF55-8739-4A40-A228-67296EA938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4144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268DC74C-B0F9-2649-BEC3-BBA0BD7376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377" y="3331029"/>
            <a:ext cx="2286000" cy="2466975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C81DA9-1713-43A7-A2CF-A9525B11AF43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76A8F0-5D79-4C8A-9966-308409EB26B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85BAE5-43DA-49F0-89E6-66D549C5238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9256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14" pos="14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79F22C8-3EAB-425F-ADBA-3A162D820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C4B4F87-0B31-4EDA-8270-4233B0D8F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7383" y="6294120"/>
            <a:ext cx="1833585" cy="1810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05EC255-976A-48BF-A8A0-1ECEBDFBB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500" y="6292334"/>
            <a:ext cx="41275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3" r:id="rId3"/>
    <p:sldLayoutId id="2147483671" r:id="rId4"/>
    <p:sldLayoutId id="2147483678" r:id="rId5"/>
    <p:sldLayoutId id="2147483676" r:id="rId6"/>
    <p:sldLayoutId id="2147483677" r:id="rId7"/>
    <p:sldLayoutId id="2147483660" r:id="rId8"/>
    <p:sldLayoutId id="2147483675" r:id="rId9"/>
    <p:sldLayoutId id="2147483679" r:id="rId10"/>
    <p:sldLayoutId id="2147483680" r:id="rId11"/>
    <p:sldLayoutId id="2147483681" r:id="rId12"/>
    <p:sldLayoutId id="214748368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7008" userDrawn="1">
          <p15:clr>
            <a:srgbClr val="F26B43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24" userDrawn="1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orient="horz" pos="624" userDrawn="1">
          <p15:clr>
            <a:srgbClr val="F26B43"/>
          </p15:clr>
        </p15:guide>
        <p15:guide id="18" orient="horz" pos="3672" userDrawn="1">
          <p15:clr>
            <a:srgbClr val="F26B43"/>
          </p15:clr>
        </p15:guide>
        <p15:guide id="19" pos="3984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BFB8C1-27B0-4AAD-A317-F35FBB68F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5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830186-6094-4389-BA48-C044C7792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5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60734C-349E-4284-B02D-334C829BA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671FC8-6DAD-4BDF-B73D-3EBD143A8E1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9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85964E-585F-447F-A40E-644ACCF37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2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1D7F0E-6552-47D7-9D93-B53AF5E43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90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16DFD6-5A9A-4A50-98F7-9A08E635D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6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C5E17A-087E-425A-8A28-EC9ABAA3C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2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A63DD6-C5BC-471C-AE8C-68E9F5F2F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4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62BABC-5A7B-4D01-A950-02BA41881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4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DB7B3B-98A3-4B14-87AC-B79968061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8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24A673-F582-40B8-84AE-574EFFA97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46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35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A_Win32_MW_JS_SL_v2" id="{44541DF4-21D6-4F7A-B904-007D7865A971}" vid="{47A233BE-44D9-439C-9A9E-AF9EA0822AE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1B53F0-FE0E-4C4C-84FF-93580062270A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149A8C3-21EC-4C35-871F-CCC714808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D363B3-DC66-45B9-8B2A-DA220F5DD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Ежегодная презентация для создания впечатления</Template>
  <TotalTime>0</TotalTime>
  <Words>12</Words>
  <Application>Microsoft Office PowerPoint</Application>
  <PresentationFormat>Широкоэкранный</PresentationFormat>
  <Paragraphs>12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Nova</vt:lpstr>
      <vt:lpstr>Calibri</vt:lpstr>
      <vt:lpstr>Wingdings</vt:lpstr>
      <vt:lpstr>Тема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2022-04-24T07:45:34Z</dcterms:created>
  <dcterms:modified xsi:type="dcterms:W3CDTF">2022-04-26T03:13:29Z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