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6" r:id="rId2"/>
    <p:sldId id="257" r:id="rId3"/>
    <p:sldId id="258" r:id="rId4"/>
    <p:sldId id="272" r:id="rId5"/>
    <p:sldId id="260" r:id="rId6"/>
    <p:sldId id="270" r:id="rId7"/>
    <p:sldId id="261" r:id="rId8"/>
    <p:sldId id="271" r:id="rId9"/>
    <p:sldId id="259" r:id="rId10"/>
    <p:sldId id="273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4DB8-FFC9-42AC-BD83-267E173DD33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F0DB2EA-783B-486E-9273-7F84E391A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306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4DB8-FFC9-42AC-BD83-267E173DD33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0DB2EA-783B-486E-9273-7F84E391A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877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4DB8-FFC9-42AC-BD83-267E173DD33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0DB2EA-783B-486E-9273-7F84E391A4B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4606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4DB8-FFC9-42AC-BD83-267E173DD33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0DB2EA-783B-486E-9273-7F84E391A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720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4DB8-FFC9-42AC-BD83-267E173DD33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0DB2EA-783B-486E-9273-7F84E391A4B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5353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4DB8-FFC9-42AC-BD83-267E173DD33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0DB2EA-783B-486E-9273-7F84E391A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05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4DB8-FFC9-42AC-BD83-267E173DD33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DB2EA-783B-486E-9273-7F84E391A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404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4DB8-FFC9-42AC-BD83-267E173DD33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DB2EA-783B-486E-9273-7F84E391A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70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4DB8-FFC9-42AC-BD83-267E173DD33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DB2EA-783B-486E-9273-7F84E391A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357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4DB8-FFC9-42AC-BD83-267E173DD33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0DB2EA-783B-486E-9273-7F84E391A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489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4DB8-FFC9-42AC-BD83-267E173DD33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F0DB2EA-783B-486E-9273-7F84E391A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436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4DB8-FFC9-42AC-BD83-267E173DD33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F0DB2EA-783B-486E-9273-7F84E391A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01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4DB8-FFC9-42AC-BD83-267E173DD33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DB2EA-783B-486E-9273-7F84E391A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6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4DB8-FFC9-42AC-BD83-267E173DD33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DB2EA-783B-486E-9273-7F84E391A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0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4DB8-FFC9-42AC-BD83-267E173DD33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DB2EA-783B-486E-9273-7F84E391A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34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4DB8-FFC9-42AC-BD83-267E173DD33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0DB2EA-783B-486E-9273-7F84E391A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05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84DB8-FFC9-42AC-BD83-267E173DD33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F0DB2EA-783B-486E-9273-7F84E391A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54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accent1">
                <a:lumMod val="5000"/>
                <a:lumOff val="95000"/>
                <a:alpha val="48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5146" y="2094428"/>
            <a:ext cx="9144000" cy="2387600"/>
          </a:xfrm>
        </p:spPr>
        <p:txBody>
          <a:bodyPr>
            <a:noAutofit/>
          </a:bodyPr>
          <a:lstStyle/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в структуре контрольно-измерительных материалов по информатике ОГЭ и ЕГЭ в 2023 году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9903" y="4994233"/>
            <a:ext cx="9144000" cy="1655762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Соловьева М.В.,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информатики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«Гимназия №80 г.Челябинска»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9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148" y="901699"/>
            <a:ext cx="10438701" cy="45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57175"/>
            <a:ext cx="7200900" cy="622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5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674" y="211137"/>
            <a:ext cx="6321425" cy="53836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66299" y="109835"/>
            <a:ext cx="16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Способ 1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6063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78"/>
          <a:stretch/>
        </p:blipFill>
        <p:spPr>
          <a:xfrm>
            <a:off x="2476500" y="416717"/>
            <a:ext cx="7112000" cy="47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6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262" y="446087"/>
            <a:ext cx="6150315" cy="50403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61499" y="6066135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Ответ:17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8164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404" b="12992"/>
          <a:stretch/>
        </p:blipFill>
        <p:spPr>
          <a:xfrm>
            <a:off x="1793875" y="819150"/>
            <a:ext cx="9891064" cy="4845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66299" y="109835"/>
            <a:ext cx="16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Способ 2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4745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037" y="406400"/>
            <a:ext cx="9829494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7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649" y="334962"/>
            <a:ext cx="7600923" cy="5507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61499" y="6066135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Ответ:17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7484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00" y="2727354"/>
            <a:ext cx="6473825" cy="40436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700" y="176212"/>
            <a:ext cx="5903128" cy="25511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23370" y="4191000"/>
            <a:ext cx="24740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ВПР</a:t>
            </a:r>
            <a:endParaRPr lang="ru-RU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659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645" y="1"/>
            <a:ext cx="9296755" cy="20701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структуры и содержания КИМ отсутствуют.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задании 13.1 и 13.2 внесён перечень допустимых форматов файла ответа.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464" y="0"/>
            <a:ext cx="2446536" cy="182402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02" y="1824029"/>
            <a:ext cx="8555198" cy="31718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600" y="2467479"/>
            <a:ext cx="6756400" cy="42635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86870" y="4851400"/>
            <a:ext cx="247402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*</a:t>
            </a:r>
            <a:r>
              <a:rPr 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.odp</a:t>
            </a:r>
          </a:p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*.ppt</a:t>
            </a:r>
          </a:p>
          <a:p>
            <a:pPr algn="ctr"/>
            <a:r>
              <a:rPr 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*.pptx</a:t>
            </a:r>
            <a:endParaRPr lang="ru-RU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817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6925" y="1612900"/>
            <a:ext cx="10183275" cy="36703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№6 </a:t>
            </a:r>
            <a:r>
              <a:rPr lang="ru-RU" dirty="0" smtClean="0"/>
              <a:t>в 2023 году будет посвящено анализу алгоритма для конкретного исполнителя, определению возможных результатов работы простейших алгоритмов управления исполнителями и вычислительных алгоритмов.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В 22 школах Чувашии проходит тренировочный КЕГЭ по информатик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560" y="0"/>
            <a:ext cx="258064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4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0" y="1103312"/>
            <a:ext cx="100965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1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962" y="249237"/>
            <a:ext cx="10251604" cy="550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9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854"/>
          <a:stretch/>
        </p:blipFill>
        <p:spPr>
          <a:xfrm>
            <a:off x="1750219" y="58424"/>
            <a:ext cx="7156276" cy="38277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7926" y="2984500"/>
            <a:ext cx="3083162" cy="35540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49201" y="262235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КУМИР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4181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4463802"/>
            <a:ext cx="9691104" cy="18538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362" y="164786"/>
            <a:ext cx="2941638" cy="40265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912" y="164786"/>
            <a:ext cx="4524375" cy="3857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44699" y="6396335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Ответ:38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626599" y="338435"/>
            <a:ext cx="96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Word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868729" y="4463802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Python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4384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Подборка задач от Полякова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/>
              <a:t>Черепаха</a:t>
            </a:r>
          </a:p>
          <a:p>
            <a:r>
              <a:rPr lang="ru-RU" sz="3600" b="1" dirty="0" smtClean="0"/>
              <a:t>Чертёжник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17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8225" y="972454"/>
            <a:ext cx="8911687" cy="4983845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№22 </a:t>
            </a:r>
            <a:r>
              <a:rPr lang="ru-RU" dirty="0" smtClean="0"/>
              <a:t>призвано привлечь внимание к параллельному программированию, технологиям многопроцессорных/многопоточных вычислений. Это задание выполняется с использованием файла, содержащего информацию, необходимую для решения задачи. </a:t>
            </a:r>
            <a:endParaRPr lang="ru-RU" dirty="0"/>
          </a:p>
        </p:txBody>
      </p:sp>
      <p:pic>
        <p:nvPicPr>
          <p:cNvPr id="4" name="Picture 2" descr="В 22 школах Чувашии проходит тренировочный КЕГЭ по информатик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360" y="0"/>
            <a:ext cx="258064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13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111</TotalTime>
  <Words>112</Words>
  <Application>Microsoft Office PowerPoint</Application>
  <PresentationFormat>Широкоэкранный</PresentationFormat>
  <Paragraphs>22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Times New Roman</vt:lpstr>
      <vt:lpstr>Wingdings 3</vt:lpstr>
      <vt:lpstr>Легкий дым</vt:lpstr>
      <vt:lpstr>Основные изменения в структуре контрольно-измерительных материалов по информатике ОГЭ и ЕГЭ в 2023 году</vt:lpstr>
      <vt:lpstr>Изменения структуры и содержания КИМ отсутствуют. В задании 13.1 и 13.2 внесён перечень допустимых форматов файла ответа.</vt:lpstr>
      <vt:lpstr>Задание №6 в 2023 году будет посвящено анализу алгоритма для конкретного исполнителя, определению возможных результатов работы простейших алгоритмов управления исполнителями и вычислительных алгоритмов.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Подборка задач от Полякова</vt:lpstr>
      <vt:lpstr>Задание №22 призвано привлечь внимание к параллельному программированию, технологиям многопроцессорных/многопоточных вычислений. Это задание выполняется с использованием файла, содержащего информацию, необходимую для решения задачи.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изменения в структуре контрольно-измерительных материалов по информатике ОГЭ и ЕГЭ в 2023 году</dc:title>
  <dc:creator>302</dc:creator>
  <cp:lastModifiedBy>Татьяна В. Таран</cp:lastModifiedBy>
  <cp:revision>9</cp:revision>
  <dcterms:created xsi:type="dcterms:W3CDTF">2022-09-26T12:23:25Z</dcterms:created>
  <dcterms:modified xsi:type="dcterms:W3CDTF">2022-10-25T09:57:13Z</dcterms:modified>
</cp:coreProperties>
</file>