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58" r:id="rId5"/>
    <p:sldId id="271" r:id="rId6"/>
    <p:sldId id="272" r:id="rId7"/>
    <p:sldId id="273" r:id="rId8"/>
    <p:sldId id="277" r:id="rId9"/>
    <p:sldId id="27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E412E3-988B-4ED1-9731-E6C3B7F53CF3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3D834C2A-B9B0-45E2-99E3-CADBCEC27EA7}">
      <dgm:prSet phldrT="[Текст]" custT="1"/>
      <dgm:spPr/>
      <dgm:t>
        <a:bodyPr/>
        <a:lstStyle/>
        <a:p>
          <a:r>
            <a:rPr lang="ru-RU" sz="1400" dirty="0" err="1" smtClean="0"/>
            <a:t>Спиритуальный</a:t>
          </a:r>
          <a:endParaRPr lang="ru-RU" sz="1400" dirty="0"/>
        </a:p>
      </dgm:t>
    </dgm:pt>
    <dgm:pt modelId="{DEF437A7-ED87-4ABC-A659-DA75D6F2DB26}" type="parTrans" cxnId="{B444B391-B2A1-473A-A735-28066FB419AE}">
      <dgm:prSet/>
      <dgm:spPr/>
      <dgm:t>
        <a:bodyPr/>
        <a:lstStyle/>
        <a:p>
          <a:endParaRPr lang="ru-RU" sz="1400"/>
        </a:p>
      </dgm:t>
    </dgm:pt>
    <dgm:pt modelId="{0F269961-14AE-4EA2-8809-D5B26D9DD112}" type="sibTrans" cxnId="{B444B391-B2A1-473A-A735-28066FB419AE}">
      <dgm:prSet/>
      <dgm:spPr/>
      <dgm:t>
        <a:bodyPr/>
        <a:lstStyle/>
        <a:p>
          <a:endParaRPr lang="ru-RU" sz="1400"/>
        </a:p>
      </dgm:t>
    </dgm:pt>
    <dgm:pt modelId="{7348A06F-AD1E-4E1B-8044-462A76AD9196}">
      <dgm:prSet phldrT="[Текст]" custT="1"/>
      <dgm:spPr/>
      <dgm:t>
        <a:bodyPr/>
        <a:lstStyle/>
        <a:p>
          <a:r>
            <a:rPr lang="ru-RU" sz="1400" dirty="0" smtClean="0"/>
            <a:t>Логико-математический</a:t>
          </a:r>
          <a:endParaRPr lang="ru-RU" sz="1400" dirty="0"/>
        </a:p>
      </dgm:t>
    </dgm:pt>
    <dgm:pt modelId="{CE00BA5E-B551-4050-BC35-11B177FE616A}" type="parTrans" cxnId="{4375B895-D717-4C65-AE1D-B72A1DF44F22}">
      <dgm:prSet/>
      <dgm:spPr/>
      <dgm:t>
        <a:bodyPr/>
        <a:lstStyle/>
        <a:p>
          <a:endParaRPr lang="ru-RU" sz="1400"/>
        </a:p>
      </dgm:t>
    </dgm:pt>
    <dgm:pt modelId="{B2F581AC-8B8F-4643-B56A-4D9368B275EE}" type="sibTrans" cxnId="{4375B895-D717-4C65-AE1D-B72A1DF44F22}">
      <dgm:prSet/>
      <dgm:spPr/>
      <dgm:t>
        <a:bodyPr/>
        <a:lstStyle/>
        <a:p>
          <a:endParaRPr lang="ru-RU" sz="1400"/>
        </a:p>
      </dgm:t>
    </dgm:pt>
    <dgm:pt modelId="{27164D63-A69C-4F82-B601-790D5E6ABCC8}">
      <dgm:prSet phldrT="[Текст]" custT="1"/>
      <dgm:spPr/>
      <dgm:t>
        <a:bodyPr/>
        <a:lstStyle/>
        <a:p>
          <a:r>
            <a:rPr lang="ru-RU" sz="1400" dirty="0" smtClean="0"/>
            <a:t>Вербальный</a:t>
          </a:r>
          <a:endParaRPr lang="ru-RU" sz="1400" dirty="0"/>
        </a:p>
      </dgm:t>
    </dgm:pt>
    <dgm:pt modelId="{93F302F0-E4E3-4922-96CA-98AE07E58937}" type="parTrans" cxnId="{BA713F09-A215-45D2-B269-2B0AEF649550}">
      <dgm:prSet/>
      <dgm:spPr/>
      <dgm:t>
        <a:bodyPr/>
        <a:lstStyle/>
        <a:p>
          <a:endParaRPr lang="ru-RU" sz="1400"/>
        </a:p>
      </dgm:t>
    </dgm:pt>
    <dgm:pt modelId="{1A1D2A9C-C3C2-4DE6-AC18-BB60AEB211B3}" type="sibTrans" cxnId="{BA713F09-A215-45D2-B269-2B0AEF649550}">
      <dgm:prSet/>
      <dgm:spPr/>
      <dgm:t>
        <a:bodyPr/>
        <a:lstStyle/>
        <a:p>
          <a:endParaRPr lang="ru-RU" sz="1400"/>
        </a:p>
      </dgm:t>
    </dgm:pt>
    <dgm:pt modelId="{F395E729-8F84-465D-BAF9-1E2EA6313438}">
      <dgm:prSet phldrT="[Текст]" custT="1"/>
      <dgm:spPr/>
      <dgm:t>
        <a:bodyPr/>
        <a:lstStyle/>
        <a:p>
          <a:r>
            <a:rPr lang="ru-RU" sz="1400" dirty="0" smtClean="0"/>
            <a:t>Музыкальный</a:t>
          </a:r>
          <a:endParaRPr lang="ru-RU" sz="1400" dirty="0"/>
        </a:p>
      </dgm:t>
    </dgm:pt>
    <dgm:pt modelId="{CADABBB3-7AB1-479E-BA77-4B1C28F72F8C}" type="parTrans" cxnId="{1975A271-A58A-4435-A30C-EF99AFE1F251}">
      <dgm:prSet/>
      <dgm:spPr/>
      <dgm:t>
        <a:bodyPr/>
        <a:lstStyle/>
        <a:p>
          <a:endParaRPr lang="ru-RU" sz="1400"/>
        </a:p>
      </dgm:t>
    </dgm:pt>
    <dgm:pt modelId="{524DB21B-9393-44F5-A930-2AC6613A3F2F}" type="sibTrans" cxnId="{1975A271-A58A-4435-A30C-EF99AFE1F251}">
      <dgm:prSet/>
      <dgm:spPr/>
      <dgm:t>
        <a:bodyPr/>
        <a:lstStyle/>
        <a:p>
          <a:endParaRPr lang="ru-RU" sz="1400"/>
        </a:p>
      </dgm:t>
    </dgm:pt>
    <dgm:pt modelId="{1621C4FF-1977-4AC4-9A36-56C1DF117444}">
      <dgm:prSet phldrT="[Текст]" custT="1"/>
      <dgm:spPr/>
      <dgm:t>
        <a:bodyPr/>
        <a:lstStyle/>
        <a:p>
          <a:r>
            <a:rPr lang="ru-RU" sz="1400" dirty="0" err="1" smtClean="0"/>
            <a:t>Интраличностный</a:t>
          </a:r>
          <a:endParaRPr lang="ru-RU" sz="1400" dirty="0"/>
        </a:p>
      </dgm:t>
    </dgm:pt>
    <dgm:pt modelId="{E209EF48-E797-4494-BC58-4EC2B23791B4}" type="parTrans" cxnId="{0AE0404D-5979-4232-A08D-5C39B414366A}">
      <dgm:prSet/>
      <dgm:spPr/>
      <dgm:t>
        <a:bodyPr/>
        <a:lstStyle/>
        <a:p>
          <a:endParaRPr lang="ru-RU" sz="1400"/>
        </a:p>
      </dgm:t>
    </dgm:pt>
    <dgm:pt modelId="{BA8423EA-3559-4F9F-979E-1F6A1EEB8B79}" type="sibTrans" cxnId="{0AE0404D-5979-4232-A08D-5C39B414366A}">
      <dgm:prSet/>
      <dgm:spPr/>
      <dgm:t>
        <a:bodyPr/>
        <a:lstStyle/>
        <a:p>
          <a:endParaRPr lang="ru-RU" sz="1400"/>
        </a:p>
      </dgm:t>
    </dgm:pt>
    <dgm:pt modelId="{842BC848-F80F-40C2-AFE6-A6C79F5E5787}">
      <dgm:prSet phldrT="[Текст]" custT="1"/>
      <dgm:spPr/>
      <dgm:t>
        <a:bodyPr/>
        <a:lstStyle/>
        <a:p>
          <a:r>
            <a:rPr lang="ru-RU" sz="1400" dirty="0" err="1" smtClean="0"/>
            <a:t>Интерличностный</a:t>
          </a:r>
          <a:endParaRPr lang="ru-RU" sz="1400" dirty="0"/>
        </a:p>
      </dgm:t>
    </dgm:pt>
    <dgm:pt modelId="{672A1724-7842-4376-BB09-AB314F15DE9E}" type="parTrans" cxnId="{9C939CD6-3B32-49F8-83C1-A66CBCA419E8}">
      <dgm:prSet/>
      <dgm:spPr/>
      <dgm:t>
        <a:bodyPr/>
        <a:lstStyle/>
        <a:p>
          <a:endParaRPr lang="ru-RU" sz="1400"/>
        </a:p>
      </dgm:t>
    </dgm:pt>
    <dgm:pt modelId="{70AAE60D-C6F2-4FD6-BE79-6DC13EC5622C}" type="sibTrans" cxnId="{9C939CD6-3B32-49F8-83C1-A66CBCA419E8}">
      <dgm:prSet/>
      <dgm:spPr/>
      <dgm:t>
        <a:bodyPr/>
        <a:lstStyle/>
        <a:p>
          <a:endParaRPr lang="ru-RU" sz="1400"/>
        </a:p>
      </dgm:t>
    </dgm:pt>
    <dgm:pt modelId="{3473DA9C-A73F-4DD6-8D17-CCA1306F8C2F}">
      <dgm:prSet phldrT="[Текст]" custT="1"/>
      <dgm:spPr/>
      <dgm:t>
        <a:bodyPr/>
        <a:lstStyle/>
        <a:p>
          <a:r>
            <a:rPr lang="ru-RU" sz="1400" dirty="0" smtClean="0"/>
            <a:t>Природный</a:t>
          </a:r>
          <a:endParaRPr lang="ru-RU" sz="1400" dirty="0"/>
        </a:p>
      </dgm:t>
    </dgm:pt>
    <dgm:pt modelId="{CB581238-1A89-4D1A-8FF8-B46D185D87E3}" type="parTrans" cxnId="{EC0C12CB-1A56-4A33-A43E-5E70DC74FA20}">
      <dgm:prSet/>
      <dgm:spPr/>
      <dgm:t>
        <a:bodyPr/>
        <a:lstStyle/>
        <a:p>
          <a:endParaRPr lang="ru-RU" sz="1400"/>
        </a:p>
      </dgm:t>
    </dgm:pt>
    <dgm:pt modelId="{3C13F042-1F35-4DDD-9FC6-386C4B956ED6}" type="sibTrans" cxnId="{EC0C12CB-1A56-4A33-A43E-5E70DC74FA20}">
      <dgm:prSet/>
      <dgm:spPr/>
      <dgm:t>
        <a:bodyPr/>
        <a:lstStyle/>
        <a:p>
          <a:endParaRPr lang="ru-RU" sz="1400"/>
        </a:p>
      </dgm:t>
    </dgm:pt>
    <dgm:pt modelId="{77C70D5C-C423-40E4-A565-E38051216499}">
      <dgm:prSet phldrT="[Текст]" custT="1"/>
      <dgm:spPr/>
      <dgm:t>
        <a:bodyPr/>
        <a:lstStyle/>
        <a:p>
          <a:r>
            <a:rPr lang="ru-RU" sz="1400" dirty="0" smtClean="0"/>
            <a:t>Пространственный</a:t>
          </a:r>
          <a:endParaRPr lang="ru-RU" sz="1400" dirty="0"/>
        </a:p>
      </dgm:t>
    </dgm:pt>
    <dgm:pt modelId="{8F5FE538-77C9-40E6-9DBA-59D1CA5A039C}" type="parTrans" cxnId="{81A8393D-3D01-458A-835E-E0E7071BBE7E}">
      <dgm:prSet/>
      <dgm:spPr/>
      <dgm:t>
        <a:bodyPr/>
        <a:lstStyle/>
        <a:p>
          <a:endParaRPr lang="ru-RU" sz="1400"/>
        </a:p>
      </dgm:t>
    </dgm:pt>
    <dgm:pt modelId="{EBC9A8D2-9D4E-4905-968D-71711C4DD9ED}" type="sibTrans" cxnId="{81A8393D-3D01-458A-835E-E0E7071BBE7E}">
      <dgm:prSet/>
      <dgm:spPr/>
      <dgm:t>
        <a:bodyPr/>
        <a:lstStyle/>
        <a:p>
          <a:endParaRPr lang="ru-RU" sz="1400"/>
        </a:p>
      </dgm:t>
    </dgm:pt>
    <dgm:pt modelId="{A07A2249-2685-4103-A2FD-7A2D72F9C767}">
      <dgm:prSet phldrT="[Текст]" custT="1"/>
      <dgm:spPr/>
      <dgm:t>
        <a:bodyPr/>
        <a:lstStyle/>
        <a:p>
          <a:r>
            <a:rPr lang="ru-RU" sz="1400" dirty="0" smtClean="0"/>
            <a:t>Телесно-двигательный</a:t>
          </a:r>
          <a:endParaRPr lang="ru-RU" sz="1400" dirty="0"/>
        </a:p>
      </dgm:t>
    </dgm:pt>
    <dgm:pt modelId="{FA1F1210-6968-4198-96C4-2F5F1D9B2841}" type="parTrans" cxnId="{6B937FA1-E337-434E-AE64-4260EFF524FB}">
      <dgm:prSet/>
      <dgm:spPr/>
      <dgm:t>
        <a:bodyPr/>
        <a:lstStyle/>
        <a:p>
          <a:endParaRPr lang="ru-RU" sz="1400"/>
        </a:p>
      </dgm:t>
    </dgm:pt>
    <dgm:pt modelId="{56DD9011-ECAE-40D3-A869-F84401EB4E5B}" type="sibTrans" cxnId="{6B937FA1-E337-434E-AE64-4260EFF524FB}">
      <dgm:prSet/>
      <dgm:spPr/>
      <dgm:t>
        <a:bodyPr/>
        <a:lstStyle/>
        <a:p>
          <a:endParaRPr lang="ru-RU" sz="1400"/>
        </a:p>
      </dgm:t>
    </dgm:pt>
    <dgm:pt modelId="{D19C7B6E-E89B-4875-98D7-42EE2C959A57}" type="pres">
      <dgm:prSet presAssocID="{54E412E3-988B-4ED1-9731-E6C3B7F53CF3}" presName="Name0" presStyleCnt="0">
        <dgm:presLayoutVars>
          <dgm:dir/>
          <dgm:animLvl val="lvl"/>
          <dgm:resizeHandles val="exact"/>
        </dgm:presLayoutVars>
      </dgm:prSet>
      <dgm:spPr/>
    </dgm:pt>
    <dgm:pt modelId="{1AC2CB66-0D85-4E56-92C7-C94C7875C4FF}" type="pres">
      <dgm:prSet presAssocID="{3D834C2A-B9B0-45E2-99E3-CADBCEC27EA7}" presName="Name8" presStyleCnt="0"/>
      <dgm:spPr/>
    </dgm:pt>
    <dgm:pt modelId="{4EE71362-9FDC-4822-A602-A08AC8EF06B3}" type="pres">
      <dgm:prSet presAssocID="{3D834C2A-B9B0-45E2-99E3-CADBCEC27EA7}" presName="level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600647-A31F-4910-B7FA-F3829EF71F9B}" type="pres">
      <dgm:prSet presAssocID="{3D834C2A-B9B0-45E2-99E3-CADBCEC27EA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B10E7E-DAF6-4CEB-B41E-16DF3EDD07FF}" type="pres">
      <dgm:prSet presAssocID="{7348A06F-AD1E-4E1B-8044-462A76AD9196}" presName="Name8" presStyleCnt="0"/>
      <dgm:spPr/>
    </dgm:pt>
    <dgm:pt modelId="{E5023253-FA85-466F-8D7D-A5BBDC7C65DB}" type="pres">
      <dgm:prSet presAssocID="{7348A06F-AD1E-4E1B-8044-462A76AD9196}" presName="level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08BC0-0094-44FC-A969-0893B0FAE2AB}" type="pres">
      <dgm:prSet presAssocID="{7348A06F-AD1E-4E1B-8044-462A76AD919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43C30D-A63D-4C3F-81EA-951311852E9A}" type="pres">
      <dgm:prSet presAssocID="{27164D63-A69C-4F82-B601-790D5E6ABCC8}" presName="Name8" presStyleCnt="0"/>
      <dgm:spPr/>
    </dgm:pt>
    <dgm:pt modelId="{75CC3A7C-B608-4E2C-84B7-965901BCA130}" type="pres">
      <dgm:prSet presAssocID="{27164D63-A69C-4F82-B601-790D5E6ABCC8}" presName="level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C03CD0-FCAD-4A81-9CD6-910C3B282DDC}" type="pres">
      <dgm:prSet presAssocID="{27164D63-A69C-4F82-B601-790D5E6ABCC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F6B1C8-F462-44AB-9370-F8E56E11CB84}" type="pres">
      <dgm:prSet presAssocID="{F395E729-8F84-465D-BAF9-1E2EA6313438}" presName="Name8" presStyleCnt="0"/>
      <dgm:spPr/>
    </dgm:pt>
    <dgm:pt modelId="{AD1598E7-8419-473A-90B8-7ECF3644FE37}" type="pres">
      <dgm:prSet presAssocID="{F395E729-8F84-465D-BAF9-1E2EA6313438}" presName="level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2636EB-4641-478E-9F84-E94436D0BA51}" type="pres">
      <dgm:prSet presAssocID="{F395E729-8F84-465D-BAF9-1E2EA631343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6AAC0-9783-48AE-B9D7-362F9D9BA1CD}" type="pres">
      <dgm:prSet presAssocID="{1621C4FF-1977-4AC4-9A36-56C1DF117444}" presName="Name8" presStyleCnt="0"/>
      <dgm:spPr/>
    </dgm:pt>
    <dgm:pt modelId="{455C2C49-6F8E-4EAD-928E-B0335583E553}" type="pres">
      <dgm:prSet presAssocID="{1621C4FF-1977-4AC4-9A36-56C1DF117444}" presName="level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2A596-8A67-493E-81FB-0D7DB5CF40E4}" type="pres">
      <dgm:prSet presAssocID="{1621C4FF-1977-4AC4-9A36-56C1DF1174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DEAE91-38E8-4545-8595-5B759D9F2096}" type="pres">
      <dgm:prSet presAssocID="{842BC848-F80F-40C2-AFE6-A6C79F5E5787}" presName="Name8" presStyleCnt="0"/>
      <dgm:spPr/>
    </dgm:pt>
    <dgm:pt modelId="{9DDBEB26-95A9-4AF8-B054-C45B5EE58AD8}" type="pres">
      <dgm:prSet presAssocID="{842BC848-F80F-40C2-AFE6-A6C79F5E5787}" presName="level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1615F-3568-4C88-A01B-4020AF14C221}" type="pres">
      <dgm:prSet presAssocID="{842BC848-F80F-40C2-AFE6-A6C79F5E578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AD00DA-B23C-49A4-9AF1-1A350EC1FCE3}" type="pres">
      <dgm:prSet presAssocID="{3473DA9C-A73F-4DD6-8D17-CCA1306F8C2F}" presName="Name8" presStyleCnt="0"/>
      <dgm:spPr/>
    </dgm:pt>
    <dgm:pt modelId="{D33E879F-F3EC-4EF0-8587-D8996BF619C6}" type="pres">
      <dgm:prSet presAssocID="{3473DA9C-A73F-4DD6-8D17-CCA1306F8C2F}" presName="level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E41E4-CB04-455D-BA5C-D08716159A85}" type="pres">
      <dgm:prSet presAssocID="{3473DA9C-A73F-4DD6-8D17-CCA1306F8C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C2D4D-F63E-49A0-943B-BB25EFD47FE7}" type="pres">
      <dgm:prSet presAssocID="{77C70D5C-C423-40E4-A565-E38051216499}" presName="Name8" presStyleCnt="0"/>
      <dgm:spPr/>
    </dgm:pt>
    <dgm:pt modelId="{3F8EA2D5-9406-4FF5-9D66-8650123FEA18}" type="pres">
      <dgm:prSet presAssocID="{77C70D5C-C423-40E4-A565-E38051216499}" presName="level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FF9521-FD9F-43AF-95D6-A2C091292E65}" type="pres">
      <dgm:prSet presAssocID="{77C70D5C-C423-40E4-A565-E380512164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5FB55-8107-4B1C-B920-52643D59A5CC}" type="pres">
      <dgm:prSet presAssocID="{A07A2249-2685-4103-A2FD-7A2D72F9C767}" presName="Name8" presStyleCnt="0"/>
      <dgm:spPr/>
    </dgm:pt>
    <dgm:pt modelId="{9A683075-CA18-43CF-B7D9-E4A95A2F40D5}" type="pres">
      <dgm:prSet presAssocID="{A07A2249-2685-4103-A2FD-7A2D72F9C767}" presName="level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808F86-3594-45DC-8971-8855DDF3C333}" type="pres">
      <dgm:prSet presAssocID="{A07A2249-2685-4103-A2FD-7A2D72F9C7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713F09-A215-45D2-B269-2B0AEF649550}" srcId="{54E412E3-988B-4ED1-9731-E6C3B7F53CF3}" destId="{27164D63-A69C-4F82-B601-790D5E6ABCC8}" srcOrd="2" destOrd="0" parTransId="{93F302F0-E4E3-4922-96CA-98AE07E58937}" sibTransId="{1A1D2A9C-C3C2-4DE6-AC18-BB60AEB211B3}"/>
    <dgm:cxn modelId="{52F56715-6973-4724-9412-B054363C2593}" type="presOf" srcId="{3D834C2A-B9B0-45E2-99E3-CADBCEC27EA7}" destId="{4EE71362-9FDC-4822-A602-A08AC8EF06B3}" srcOrd="0" destOrd="0" presId="urn:microsoft.com/office/officeart/2005/8/layout/pyramid1"/>
    <dgm:cxn modelId="{204112E7-804A-4044-8D1E-7F09032A9337}" type="presOf" srcId="{842BC848-F80F-40C2-AFE6-A6C79F5E5787}" destId="{9DDBEB26-95A9-4AF8-B054-C45B5EE58AD8}" srcOrd="0" destOrd="0" presId="urn:microsoft.com/office/officeart/2005/8/layout/pyramid1"/>
    <dgm:cxn modelId="{EC0C12CB-1A56-4A33-A43E-5E70DC74FA20}" srcId="{54E412E3-988B-4ED1-9731-E6C3B7F53CF3}" destId="{3473DA9C-A73F-4DD6-8D17-CCA1306F8C2F}" srcOrd="6" destOrd="0" parTransId="{CB581238-1A89-4D1A-8FF8-B46D185D87E3}" sibTransId="{3C13F042-1F35-4DDD-9FC6-386C4B956ED6}"/>
    <dgm:cxn modelId="{1975A271-A58A-4435-A30C-EF99AFE1F251}" srcId="{54E412E3-988B-4ED1-9731-E6C3B7F53CF3}" destId="{F395E729-8F84-465D-BAF9-1E2EA6313438}" srcOrd="3" destOrd="0" parTransId="{CADABBB3-7AB1-479E-BA77-4B1C28F72F8C}" sibTransId="{524DB21B-9393-44F5-A930-2AC6613A3F2F}"/>
    <dgm:cxn modelId="{56AA96C7-DB0E-4A66-BE0B-B0BCF793CF25}" type="presOf" srcId="{7348A06F-AD1E-4E1B-8044-462A76AD9196}" destId="{E5023253-FA85-466F-8D7D-A5BBDC7C65DB}" srcOrd="0" destOrd="0" presId="urn:microsoft.com/office/officeart/2005/8/layout/pyramid1"/>
    <dgm:cxn modelId="{41A270EE-4B8B-498C-A156-394E6614BCAA}" type="presOf" srcId="{3473DA9C-A73F-4DD6-8D17-CCA1306F8C2F}" destId="{8C8E41E4-CB04-455D-BA5C-D08716159A85}" srcOrd="1" destOrd="0" presId="urn:microsoft.com/office/officeart/2005/8/layout/pyramid1"/>
    <dgm:cxn modelId="{622BD74A-2567-4F71-ADA9-B7598A7D5DFD}" type="presOf" srcId="{842BC848-F80F-40C2-AFE6-A6C79F5E5787}" destId="{A281615F-3568-4C88-A01B-4020AF14C221}" srcOrd="1" destOrd="0" presId="urn:microsoft.com/office/officeart/2005/8/layout/pyramid1"/>
    <dgm:cxn modelId="{9C939CD6-3B32-49F8-83C1-A66CBCA419E8}" srcId="{54E412E3-988B-4ED1-9731-E6C3B7F53CF3}" destId="{842BC848-F80F-40C2-AFE6-A6C79F5E5787}" srcOrd="5" destOrd="0" parTransId="{672A1724-7842-4376-BB09-AB314F15DE9E}" sibTransId="{70AAE60D-C6F2-4FD6-BE79-6DC13EC5622C}"/>
    <dgm:cxn modelId="{EB6B6D2E-4AF5-4266-BE16-FF84474A6C34}" type="presOf" srcId="{F395E729-8F84-465D-BAF9-1E2EA6313438}" destId="{AD1598E7-8419-473A-90B8-7ECF3644FE37}" srcOrd="0" destOrd="0" presId="urn:microsoft.com/office/officeart/2005/8/layout/pyramid1"/>
    <dgm:cxn modelId="{4375B895-D717-4C65-AE1D-B72A1DF44F22}" srcId="{54E412E3-988B-4ED1-9731-E6C3B7F53CF3}" destId="{7348A06F-AD1E-4E1B-8044-462A76AD9196}" srcOrd="1" destOrd="0" parTransId="{CE00BA5E-B551-4050-BC35-11B177FE616A}" sibTransId="{B2F581AC-8B8F-4643-B56A-4D9368B275EE}"/>
    <dgm:cxn modelId="{CCBE62E2-9AE4-4D20-898B-8E50454DD623}" type="presOf" srcId="{54E412E3-988B-4ED1-9731-E6C3B7F53CF3}" destId="{D19C7B6E-E89B-4875-98D7-42EE2C959A57}" srcOrd="0" destOrd="0" presId="urn:microsoft.com/office/officeart/2005/8/layout/pyramid1"/>
    <dgm:cxn modelId="{7ABE6D29-DEC4-4F4E-BA7C-A1C8FBC9A8C4}" type="presOf" srcId="{27164D63-A69C-4F82-B601-790D5E6ABCC8}" destId="{A6C03CD0-FCAD-4A81-9CD6-910C3B282DDC}" srcOrd="1" destOrd="0" presId="urn:microsoft.com/office/officeart/2005/8/layout/pyramid1"/>
    <dgm:cxn modelId="{0C389350-60AD-4107-B4AF-C1FE1011D37D}" type="presOf" srcId="{F395E729-8F84-465D-BAF9-1E2EA6313438}" destId="{DE2636EB-4641-478E-9F84-E94436D0BA51}" srcOrd="1" destOrd="0" presId="urn:microsoft.com/office/officeart/2005/8/layout/pyramid1"/>
    <dgm:cxn modelId="{05115C80-334D-4BC2-80F3-8AA44578797D}" type="presOf" srcId="{77C70D5C-C423-40E4-A565-E38051216499}" destId="{FCFF9521-FD9F-43AF-95D6-A2C091292E65}" srcOrd="1" destOrd="0" presId="urn:microsoft.com/office/officeart/2005/8/layout/pyramid1"/>
    <dgm:cxn modelId="{B444B391-B2A1-473A-A735-28066FB419AE}" srcId="{54E412E3-988B-4ED1-9731-E6C3B7F53CF3}" destId="{3D834C2A-B9B0-45E2-99E3-CADBCEC27EA7}" srcOrd="0" destOrd="0" parTransId="{DEF437A7-ED87-4ABC-A659-DA75D6F2DB26}" sibTransId="{0F269961-14AE-4EA2-8809-D5B26D9DD112}"/>
    <dgm:cxn modelId="{5EEF7B47-9634-4172-98BD-53021D7E722D}" type="presOf" srcId="{A07A2249-2685-4103-A2FD-7A2D72F9C767}" destId="{58808F86-3594-45DC-8971-8855DDF3C333}" srcOrd="1" destOrd="0" presId="urn:microsoft.com/office/officeart/2005/8/layout/pyramid1"/>
    <dgm:cxn modelId="{0AE0404D-5979-4232-A08D-5C39B414366A}" srcId="{54E412E3-988B-4ED1-9731-E6C3B7F53CF3}" destId="{1621C4FF-1977-4AC4-9A36-56C1DF117444}" srcOrd="4" destOrd="0" parTransId="{E209EF48-E797-4494-BC58-4EC2B23791B4}" sibTransId="{BA8423EA-3559-4F9F-979E-1F6A1EEB8B79}"/>
    <dgm:cxn modelId="{4431544B-06BF-4948-AFB8-5AD33C90E6F9}" type="presOf" srcId="{77C70D5C-C423-40E4-A565-E38051216499}" destId="{3F8EA2D5-9406-4FF5-9D66-8650123FEA18}" srcOrd="0" destOrd="0" presId="urn:microsoft.com/office/officeart/2005/8/layout/pyramid1"/>
    <dgm:cxn modelId="{D31FFA2B-D4E5-48EB-A67F-4DF0A434C15C}" type="presOf" srcId="{1621C4FF-1977-4AC4-9A36-56C1DF117444}" destId="{8252A596-8A67-493E-81FB-0D7DB5CF40E4}" srcOrd="1" destOrd="0" presId="urn:microsoft.com/office/officeart/2005/8/layout/pyramid1"/>
    <dgm:cxn modelId="{04DD78AB-B2FA-46F8-9A27-7A8A728925DB}" type="presOf" srcId="{A07A2249-2685-4103-A2FD-7A2D72F9C767}" destId="{9A683075-CA18-43CF-B7D9-E4A95A2F40D5}" srcOrd="0" destOrd="0" presId="urn:microsoft.com/office/officeart/2005/8/layout/pyramid1"/>
    <dgm:cxn modelId="{3BDAC239-4E1B-4D22-9E80-A78FD131557E}" type="presOf" srcId="{7348A06F-AD1E-4E1B-8044-462A76AD9196}" destId="{19C08BC0-0094-44FC-A969-0893B0FAE2AB}" srcOrd="1" destOrd="0" presId="urn:microsoft.com/office/officeart/2005/8/layout/pyramid1"/>
    <dgm:cxn modelId="{464BF9BA-6302-40F3-B291-BDF6D72A858F}" type="presOf" srcId="{1621C4FF-1977-4AC4-9A36-56C1DF117444}" destId="{455C2C49-6F8E-4EAD-928E-B0335583E553}" srcOrd="0" destOrd="0" presId="urn:microsoft.com/office/officeart/2005/8/layout/pyramid1"/>
    <dgm:cxn modelId="{6B937FA1-E337-434E-AE64-4260EFF524FB}" srcId="{54E412E3-988B-4ED1-9731-E6C3B7F53CF3}" destId="{A07A2249-2685-4103-A2FD-7A2D72F9C767}" srcOrd="8" destOrd="0" parTransId="{FA1F1210-6968-4198-96C4-2F5F1D9B2841}" sibTransId="{56DD9011-ECAE-40D3-A869-F84401EB4E5B}"/>
    <dgm:cxn modelId="{81A8393D-3D01-458A-835E-E0E7071BBE7E}" srcId="{54E412E3-988B-4ED1-9731-E6C3B7F53CF3}" destId="{77C70D5C-C423-40E4-A565-E38051216499}" srcOrd="7" destOrd="0" parTransId="{8F5FE538-77C9-40E6-9DBA-59D1CA5A039C}" sibTransId="{EBC9A8D2-9D4E-4905-968D-71711C4DD9ED}"/>
    <dgm:cxn modelId="{731543F9-A8CC-4D2F-8C31-B1BFB73AFADB}" type="presOf" srcId="{27164D63-A69C-4F82-B601-790D5E6ABCC8}" destId="{75CC3A7C-B608-4E2C-84B7-965901BCA130}" srcOrd="0" destOrd="0" presId="urn:microsoft.com/office/officeart/2005/8/layout/pyramid1"/>
    <dgm:cxn modelId="{2FADE6D0-F8E5-4C15-BEE5-245871AD3132}" type="presOf" srcId="{3D834C2A-B9B0-45E2-99E3-CADBCEC27EA7}" destId="{A4600647-A31F-4910-B7FA-F3829EF71F9B}" srcOrd="1" destOrd="0" presId="urn:microsoft.com/office/officeart/2005/8/layout/pyramid1"/>
    <dgm:cxn modelId="{7A16D7E0-5ED8-4219-949C-6BFBAE2AC87C}" type="presOf" srcId="{3473DA9C-A73F-4DD6-8D17-CCA1306F8C2F}" destId="{D33E879F-F3EC-4EF0-8587-D8996BF619C6}" srcOrd="0" destOrd="0" presId="urn:microsoft.com/office/officeart/2005/8/layout/pyramid1"/>
    <dgm:cxn modelId="{DE308481-92DC-4389-B6B3-1ABC736EEED6}" type="presParOf" srcId="{D19C7B6E-E89B-4875-98D7-42EE2C959A57}" destId="{1AC2CB66-0D85-4E56-92C7-C94C7875C4FF}" srcOrd="0" destOrd="0" presId="urn:microsoft.com/office/officeart/2005/8/layout/pyramid1"/>
    <dgm:cxn modelId="{2B9B12BC-0AFC-4278-A056-BE30F9E74597}" type="presParOf" srcId="{1AC2CB66-0D85-4E56-92C7-C94C7875C4FF}" destId="{4EE71362-9FDC-4822-A602-A08AC8EF06B3}" srcOrd="0" destOrd="0" presId="urn:microsoft.com/office/officeart/2005/8/layout/pyramid1"/>
    <dgm:cxn modelId="{847A8B28-7244-44E6-9322-9263E36F9A90}" type="presParOf" srcId="{1AC2CB66-0D85-4E56-92C7-C94C7875C4FF}" destId="{A4600647-A31F-4910-B7FA-F3829EF71F9B}" srcOrd="1" destOrd="0" presId="urn:microsoft.com/office/officeart/2005/8/layout/pyramid1"/>
    <dgm:cxn modelId="{6E542895-2D64-4706-8FD9-4B0868210332}" type="presParOf" srcId="{D19C7B6E-E89B-4875-98D7-42EE2C959A57}" destId="{A8B10E7E-DAF6-4CEB-B41E-16DF3EDD07FF}" srcOrd="1" destOrd="0" presId="urn:microsoft.com/office/officeart/2005/8/layout/pyramid1"/>
    <dgm:cxn modelId="{2796D402-2225-42EC-B649-128012E0C9B1}" type="presParOf" srcId="{A8B10E7E-DAF6-4CEB-B41E-16DF3EDD07FF}" destId="{E5023253-FA85-466F-8D7D-A5BBDC7C65DB}" srcOrd="0" destOrd="0" presId="urn:microsoft.com/office/officeart/2005/8/layout/pyramid1"/>
    <dgm:cxn modelId="{BD76DA37-656F-4CDB-BB5C-3FCFE68E9FB9}" type="presParOf" srcId="{A8B10E7E-DAF6-4CEB-B41E-16DF3EDD07FF}" destId="{19C08BC0-0094-44FC-A969-0893B0FAE2AB}" srcOrd="1" destOrd="0" presId="urn:microsoft.com/office/officeart/2005/8/layout/pyramid1"/>
    <dgm:cxn modelId="{9C0068B5-CCA4-4D56-B8CB-DD73C6232384}" type="presParOf" srcId="{D19C7B6E-E89B-4875-98D7-42EE2C959A57}" destId="{9F43C30D-A63D-4C3F-81EA-951311852E9A}" srcOrd="2" destOrd="0" presId="urn:microsoft.com/office/officeart/2005/8/layout/pyramid1"/>
    <dgm:cxn modelId="{DAA18049-05D1-4E03-91B0-B909FBF526B7}" type="presParOf" srcId="{9F43C30D-A63D-4C3F-81EA-951311852E9A}" destId="{75CC3A7C-B608-4E2C-84B7-965901BCA130}" srcOrd="0" destOrd="0" presId="urn:microsoft.com/office/officeart/2005/8/layout/pyramid1"/>
    <dgm:cxn modelId="{1C5B357F-4892-470F-BCB9-0986313F9324}" type="presParOf" srcId="{9F43C30D-A63D-4C3F-81EA-951311852E9A}" destId="{A6C03CD0-FCAD-4A81-9CD6-910C3B282DDC}" srcOrd="1" destOrd="0" presId="urn:microsoft.com/office/officeart/2005/8/layout/pyramid1"/>
    <dgm:cxn modelId="{6E53A86A-3C73-480D-A19F-B8BC8A8AD33F}" type="presParOf" srcId="{D19C7B6E-E89B-4875-98D7-42EE2C959A57}" destId="{C6F6B1C8-F462-44AB-9370-F8E56E11CB84}" srcOrd="3" destOrd="0" presId="urn:microsoft.com/office/officeart/2005/8/layout/pyramid1"/>
    <dgm:cxn modelId="{6FC09F57-D31E-43EF-B083-7465A07BF944}" type="presParOf" srcId="{C6F6B1C8-F462-44AB-9370-F8E56E11CB84}" destId="{AD1598E7-8419-473A-90B8-7ECF3644FE37}" srcOrd="0" destOrd="0" presId="urn:microsoft.com/office/officeart/2005/8/layout/pyramid1"/>
    <dgm:cxn modelId="{BD4E891A-D1AB-468B-8916-5469E7687FBB}" type="presParOf" srcId="{C6F6B1C8-F462-44AB-9370-F8E56E11CB84}" destId="{DE2636EB-4641-478E-9F84-E94436D0BA51}" srcOrd="1" destOrd="0" presId="urn:microsoft.com/office/officeart/2005/8/layout/pyramid1"/>
    <dgm:cxn modelId="{7774CADB-3645-4E03-952D-DC781A513DC2}" type="presParOf" srcId="{D19C7B6E-E89B-4875-98D7-42EE2C959A57}" destId="{AD66AAC0-9783-48AE-B9D7-362F9D9BA1CD}" srcOrd="4" destOrd="0" presId="urn:microsoft.com/office/officeart/2005/8/layout/pyramid1"/>
    <dgm:cxn modelId="{D0101835-F52E-4476-8D6B-6840801B1A3E}" type="presParOf" srcId="{AD66AAC0-9783-48AE-B9D7-362F9D9BA1CD}" destId="{455C2C49-6F8E-4EAD-928E-B0335583E553}" srcOrd="0" destOrd="0" presId="urn:microsoft.com/office/officeart/2005/8/layout/pyramid1"/>
    <dgm:cxn modelId="{8F40A274-8A6E-4CE7-AAD8-BF3CE6DC4131}" type="presParOf" srcId="{AD66AAC0-9783-48AE-B9D7-362F9D9BA1CD}" destId="{8252A596-8A67-493E-81FB-0D7DB5CF40E4}" srcOrd="1" destOrd="0" presId="urn:microsoft.com/office/officeart/2005/8/layout/pyramid1"/>
    <dgm:cxn modelId="{68EB2A3C-BFCD-4A00-9A54-DFDA2C5777F9}" type="presParOf" srcId="{D19C7B6E-E89B-4875-98D7-42EE2C959A57}" destId="{7DDEAE91-38E8-4545-8595-5B759D9F2096}" srcOrd="5" destOrd="0" presId="urn:microsoft.com/office/officeart/2005/8/layout/pyramid1"/>
    <dgm:cxn modelId="{11AF286E-0B6F-4B46-AF12-C48621A784B7}" type="presParOf" srcId="{7DDEAE91-38E8-4545-8595-5B759D9F2096}" destId="{9DDBEB26-95A9-4AF8-B054-C45B5EE58AD8}" srcOrd="0" destOrd="0" presId="urn:microsoft.com/office/officeart/2005/8/layout/pyramid1"/>
    <dgm:cxn modelId="{5DC86E5C-DE42-4C38-928C-9192326DD0E2}" type="presParOf" srcId="{7DDEAE91-38E8-4545-8595-5B759D9F2096}" destId="{A281615F-3568-4C88-A01B-4020AF14C221}" srcOrd="1" destOrd="0" presId="urn:microsoft.com/office/officeart/2005/8/layout/pyramid1"/>
    <dgm:cxn modelId="{14012B29-5C55-4BBB-AA8C-195EC97D1431}" type="presParOf" srcId="{D19C7B6E-E89B-4875-98D7-42EE2C959A57}" destId="{AAAD00DA-B23C-49A4-9AF1-1A350EC1FCE3}" srcOrd="6" destOrd="0" presId="urn:microsoft.com/office/officeart/2005/8/layout/pyramid1"/>
    <dgm:cxn modelId="{159D5CFF-0071-4C3B-9101-73F82A730D8A}" type="presParOf" srcId="{AAAD00DA-B23C-49A4-9AF1-1A350EC1FCE3}" destId="{D33E879F-F3EC-4EF0-8587-D8996BF619C6}" srcOrd="0" destOrd="0" presId="urn:microsoft.com/office/officeart/2005/8/layout/pyramid1"/>
    <dgm:cxn modelId="{427F82F7-10D2-4ADA-8D29-D6A861528E45}" type="presParOf" srcId="{AAAD00DA-B23C-49A4-9AF1-1A350EC1FCE3}" destId="{8C8E41E4-CB04-455D-BA5C-D08716159A85}" srcOrd="1" destOrd="0" presId="urn:microsoft.com/office/officeart/2005/8/layout/pyramid1"/>
    <dgm:cxn modelId="{8A885D29-B589-456B-945B-12A9BF914127}" type="presParOf" srcId="{D19C7B6E-E89B-4875-98D7-42EE2C959A57}" destId="{CD2C2D4D-F63E-49A0-943B-BB25EFD47FE7}" srcOrd="7" destOrd="0" presId="urn:microsoft.com/office/officeart/2005/8/layout/pyramid1"/>
    <dgm:cxn modelId="{7E9E1EFC-D432-4421-BF5F-0324DA09AF8C}" type="presParOf" srcId="{CD2C2D4D-F63E-49A0-943B-BB25EFD47FE7}" destId="{3F8EA2D5-9406-4FF5-9D66-8650123FEA18}" srcOrd="0" destOrd="0" presId="urn:microsoft.com/office/officeart/2005/8/layout/pyramid1"/>
    <dgm:cxn modelId="{99617C70-D964-41B3-BD35-E21D98536D76}" type="presParOf" srcId="{CD2C2D4D-F63E-49A0-943B-BB25EFD47FE7}" destId="{FCFF9521-FD9F-43AF-95D6-A2C091292E65}" srcOrd="1" destOrd="0" presId="urn:microsoft.com/office/officeart/2005/8/layout/pyramid1"/>
    <dgm:cxn modelId="{2E81F7A5-2BFB-4BD1-91EB-64D6F594E594}" type="presParOf" srcId="{D19C7B6E-E89B-4875-98D7-42EE2C959A57}" destId="{32D5FB55-8107-4B1C-B920-52643D59A5CC}" srcOrd="8" destOrd="0" presId="urn:microsoft.com/office/officeart/2005/8/layout/pyramid1"/>
    <dgm:cxn modelId="{26436708-DAC1-4706-A050-BFB3C7C9B69A}" type="presParOf" srcId="{32D5FB55-8107-4B1C-B920-52643D59A5CC}" destId="{9A683075-CA18-43CF-B7D9-E4A95A2F40D5}" srcOrd="0" destOrd="0" presId="urn:microsoft.com/office/officeart/2005/8/layout/pyramid1"/>
    <dgm:cxn modelId="{72386AB3-436F-4C0C-ABC3-B97B5CD0F0CF}" type="presParOf" srcId="{32D5FB55-8107-4B1C-B920-52643D59A5CC}" destId="{58808F86-3594-45DC-8971-8855DDF3C3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71362-9FDC-4822-A602-A08AC8EF06B3}">
      <dsp:nvSpPr>
        <dsp:cNvPr id="0" name=""/>
        <dsp:cNvSpPr/>
      </dsp:nvSpPr>
      <dsp:spPr>
        <a:xfrm>
          <a:off x="2704074" y="0"/>
          <a:ext cx="676018" cy="743122"/>
        </a:xfrm>
        <a:prstGeom prst="trapezoid">
          <a:avLst>
            <a:gd name="adj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Спиритуальный</a:t>
          </a:r>
          <a:endParaRPr lang="ru-RU" sz="1400" kern="1200" dirty="0"/>
        </a:p>
      </dsp:txBody>
      <dsp:txXfrm>
        <a:off x="2704074" y="0"/>
        <a:ext cx="676018" cy="743122"/>
      </dsp:txXfrm>
    </dsp:sp>
    <dsp:sp modelId="{E5023253-FA85-466F-8D7D-A5BBDC7C65DB}">
      <dsp:nvSpPr>
        <dsp:cNvPr id="0" name=""/>
        <dsp:cNvSpPr/>
      </dsp:nvSpPr>
      <dsp:spPr>
        <a:xfrm>
          <a:off x="2366065" y="743122"/>
          <a:ext cx="1352037" cy="743122"/>
        </a:xfrm>
        <a:prstGeom prst="trapezoid">
          <a:avLst>
            <a:gd name="adj" fmla="val 45485"/>
          </a:avLst>
        </a:prstGeom>
        <a:solidFill>
          <a:schemeClr val="accent5">
            <a:hueOff val="-1241735"/>
            <a:satOff val="4976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Логико-математический</a:t>
          </a:r>
          <a:endParaRPr lang="ru-RU" sz="1400" kern="1200" dirty="0"/>
        </a:p>
      </dsp:txBody>
      <dsp:txXfrm>
        <a:off x="2602671" y="743122"/>
        <a:ext cx="878824" cy="743122"/>
      </dsp:txXfrm>
    </dsp:sp>
    <dsp:sp modelId="{75CC3A7C-B608-4E2C-84B7-965901BCA130}">
      <dsp:nvSpPr>
        <dsp:cNvPr id="0" name=""/>
        <dsp:cNvSpPr/>
      </dsp:nvSpPr>
      <dsp:spPr>
        <a:xfrm>
          <a:off x="2028056" y="1486245"/>
          <a:ext cx="2028055" cy="743122"/>
        </a:xfrm>
        <a:prstGeom prst="trapezoid">
          <a:avLst>
            <a:gd name="adj" fmla="val 45485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Вербальный</a:t>
          </a:r>
          <a:endParaRPr lang="ru-RU" sz="1400" kern="1200" dirty="0"/>
        </a:p>
      </dsp:txBody>
      <dsp:txXfrm>
        <a:off x="2382965" y="1486245"/>
        <a:ext cx="1318236" cy="743122"/>
      </dsp:txXfrm>
    </dsp:sp>
    <dsp:sp modelId="{AD1598E7-8419-473A-90B8-7ECF3644FE37}">
      <dsp:nvSpPr>
        <dsp:cNvPr id="0" name=""/>
        <dsp:cNvSpPr/>
      </dsp:nvSpPr>
      <dsp:spPr>
        <a:xfrm>
          <a:off x="1690046" y="2229367"/>
          <a:ext cx="2704074" cy="743122"/>
        </a:xfrm>
        <a:prstGeom prst="trapezoid">
          <a:avLst>
            <a:gd name="adj" fmla="val 45485"/>
          </a:avLst>
        </a:prstGeom>
        <a:solidFill>
          <a:schemeClr val="accent5">
            <a:hueOff val="-3725204"/>
            <a:satOff val="14929"/>
            <a:lumOff val="3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Музыкальный</a:t>
          </a:r>
          <a:endParaRPr lang="ru-RU" sz="1400" kern="1200" dirty="0"/>
        </a:p>
      </dsp:txBody>
      <dsp:txXfrm>
        <a:off x="2163259" y="2229367"/>
        <a:ext cx="1757648" cy="743122"/>
      </dsp:txXfrm>
    </dsp:sp>
    <dsp:sp modelId="{455C2C49-6F8E-4EAD-928E-B0335583E553}">
      <dsp:nvSpPr>
        <dsp:cNvPr id="0" name=""/>
        <dsp:cNvSpPr/>
      </dsp:nvSpPr>
      <dsp:spPr>
        <a:xfrm>
          <a:off x="1352037" y="2972490"/>
          <a:ext cx="3380093" cy="743122"/>
        </a:xfrm>
        <a:prstGeom prst="trapezoid">
          <a:avLst>
            <a:gd name="adj" fmla="val 45485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Интраличностный</a:t>
          </a:r>
          <a:endParaRPr lang="ru-RU" sz="1400" kern="1200" dirty="0"/>
        </a:p>
      </dsp:txBody>
      <dsp:txXfrm>
        <a:off x="1943553" y="2972490"/>
        <a:ext cx="2197060" cy="743122"/>
      </dsp:txXfrm>
    </dsp:sp>
    <dsp:sp modelId="{9DDBEB26-95A9-4AF8-B054-C45B5EE58AD8}">
      <dsp:nvSpPr>
        <dsp:cNvPr id="0" name=""/>
        <dsp:cNvSpPr/>
      </dsp:nvSpPr>
      <dsp:spPr>
        <a:xfrm>
          <a:off x="1014028" y="3715613"/>
          <a:ext cx="4056111" cy="743122"/>
        </a:xfrm>
        <a:prstGeom prst="trapezoid">
          <a:avLst>
            <a:gd name="adj" fmla="val 45485"/>
          </a:avLst>
        </a:prstGeom>
        <a:solidFill>
          <a:schemeClr val="accent5">
            <a:hueOff val="-6208672"/>
            <a:satOff val="24882"/>
            <a:lumOff val="5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Интерличностный</a:t>
          </a:r>
          <a:endParaRPr lang="ru-RU" sz="1400" kern="1200" dirty="0"/>
        </a:p>
      </dsp:txBody>
      <dsp:txXfrm>
        <a:off x="1723847" y="3715613"/>
        <a:ext cx="2636472" cy="743122"/>
      </dsp:txXfrm>
    </dsp:sp>
    <dsp:sp modelId="{D33E879F-F3EC-4EF0-8587-D8996BF619C6}">
      <dsp:nvSpPr>
        <dsp:cNvPr id="0" name=""/>
        <dsp:cNvSpPr/>
      </dsp:nvSpPr>
      <dsp:spPr>
        <a:xfrm>
          <a:off x="676018" y="4458735"/>
          <a:ext cx="4732130" cy="743122"/>
        </a:xfrm>
        <a:prstGeom prst="trapezoid">
          <a:avLst>
            <a:gd name="adj" fmla="val 45485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Природный</a:t>
          </a:r>
          <a:endParaRPr lang="ru-RU" sz="1400" kern="1200" dirty="0"/>
        </a:p>
      </dsp:txBody>
      <dsp:txXfrm>
        <a:off x="1504141" y="4458735"/>
        <a:ext cx="3075884" cy="743122"/>
      </dsp:txXfrm>
    </dsp:sp>
    <dsp:sp modelId="{3F8EA2D5-9406-4FF5-9D66-8650123FEA18}">
      <dsp:nvSpPr>
        <dsp:cNvPr id="0" name=""/>
        <dsp:cNvSpPr/>
      </dsp:nvSpPr>
      <dsp:spPr>
        <a:xfrm>
          <a:off x="338009" y="5201858"/>
          <a:ext cx="5408149" cy="743122"/>
        </a:xfrm>
        <a:prstGeom prst="trapezoid">
          <a:avLst>
            <a:gd name="adj" fmla="val 45485"/>
          </a:avLst>
        </a:prstGeom>
        <a:solidFill>
          <a:schemeClr val="accent5">
            <a:hueOff val="-8692142"/>
            <a:satOff val="34835"/>
            <a:lumOff val="7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Пространственный</a:t>
          </a:r>
          <a:endParaRPr lang="ru-RU" sz="1400" kern="1200" dirty="0"/>
        </a:p>
      </dsp:txBody>
      <dsp:txXfrm>
        <a:off x="1284435" y="5201858"/>
        <a:ext cx="3515297" cy="743122"/>
      </dsp:txXfrm>
    </dsp:sp>
    <dsp:sp modelId="{9A683075-CA18-43CF-B7D9-E4A95A2F40D5}">
      <dsp:nvSpPr>
        <dsp:cNvPr id="0" name=""/>
        <dsp:cNvSpPr/>
      </dsp:nvSpPr>
      <dsp:spPr>
        <a:xfrm>
          <a:off x="0" y="5944981"/>
          <a:ext cx="6084168" cy="743122"/>
        </a:xfrm>
        <a:prstGeom prst="trapezoid">
          <a:avLst>
            <a:gd name="adj" fmla="val 45485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Телесно-двигательный</a:t>
          </a:r>
          <a:endParaRPr lang="ru-RU" sz="1400" kern="1200" dirty="0"/>
        </a:p>
      </dsp:txBody>
      <dsp:txXfrm>
        <a:off x="1064729" y="5944981"/>
        <a:ext cx="3954709" cy="743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A9313-04E8-44BD-A52A-0D3E8C588714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D3B4F-9BE6-4D25-9475-2E6AE2B94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295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20930E-129E-4167-A007-94C5C6819C6E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06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33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2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62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5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35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67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54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6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87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376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693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DD8C4-AC6B-4532-B4E2-651AD789092C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31DF3-27FA-482C-A0DA-776224604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83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Развитие социального интеллекта на уроках информатики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3886200"/>
            <a:ext cx="4176464" cy="175260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/>
              <a:t>Починская В.А.</a:t>
            </a:r>
          </a:p>
          <a:p>
            <a:pPr algn="l"/>
            <a:r>
              <a:rPr lang="ru-RU" sz="2400" dirty="0"/>
              <a:t>у</a:t>
            </a:r>
            <a:r>
              <a:rPr lang="ru-RU" sz="2400" dirty="0" smtClean="0"/>
              <a:t>читель информатики МАОУ «Лицей №35 г. Челябинска»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7723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9822" y="2309101"/>
            <a:ext cx="788670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133" b="1" dirty="0">
                <a:solidFill>
                  <a:srgbClr val="FF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СОЦИАЛЬНЫЙ ИНТЕЛЛЕКТ</a:t>
            </a:r>
            <a:r>
              <a:rPr lang="ru-RU" dirty="0">
                <a:latin typeface="Fedra Sans Pro Book" panose="020B0403040000020004" pitchFamily="34" charset="0"/>
                <a:ea typeface="Fedra Sans Pro Book" panose="020B0403040000020004" pitchFamily="34" charset="0"/>
              </a:rPr>
              <a:t> </a:t>
            </a:r>
            <a:r>
              <a:rPr lang="ru-RU" sz="2133" dirty="0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(</a:t>
            </a:r>
            <a:r>
              <a:rPr lang="ru-RU" sz="2133" dirty="0" err="1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social</a:t>
            </a:r>
            <a:r>
              <a:rPr lang="ru-RU" sz="2133" dirty="0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 </a:t>
            </a:r>
            <a:r>
              <a:rPr lang="ru-RU" sz="2133" dirty="0" err="1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intelligence</a:t>
            </a:r>
            <a:r>
              <a:rPr lang="ru-RU" sz="2133" dirty="0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) — это совокупность способностей, определяющая успешность </a:t>
            </a:r>
            <a:r>
              <a:rPr lang="ru-RU" sz="2133" dirty="0">
                <a:solidFill>
                  <a:srgbClr val="4A8522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социального взаимодействия.</a:t>
            </a:r>
            <a:r>
              <a:rPr lang="ru-RU" sz="2133" dirty="0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 Включает в себя способность понимать поведение другого человека, своё собственное поведение, а также способность действовать сообразно ситуации.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49822" y="286511"/>
            <a:ext cx="7886700" cy="717441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642D"/>
                </a:solidFill>
              </a:rPr>
              <a:t>СОЦИАЛЬНЫЙ ИНТЕЛЛЕКТ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86787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02063"/>
            <a:ext cx="7886700" cy="131653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642D"/>
                </a:solidFill>
              </a:rPr>
              <a:t>СОЦИАЛЬНО-ЭМОЦИОНАЛЬНОЕ </a:t>
            </a:r>
            <a:br>
              <a:rPr lang="ru-RU" sz="4000" dirty="0">
                <a:solidFill>
                  <a:srgbClr val="00642D"/>
                </a:solidFill>
              </a:rPr>
            </a:br>
            <a:r>
              <a:rPr lang="ru-RU" sz="4000" dirty="0">
                <a:solidFill>
                  <a:srgbClr val="00642D"/>
                </a:solidFill>
              </a:rPr>
              <a:t>РАЗВИТИЕ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1928593"/>
            <a:ext cx="5895247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133" dirty="0">
                <a:solidFill>
                  <a:srgbClr val="FF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СОЦИАЛЬНО-ЭМОЦИОНАЛЬНОЕ РАЗВИТИЕ</a:t>
            </a:r>
            <a:r>
              <a:rPr lang="ru-RU" sz="2133" dirty="0">
                <a:solidFill>
                  <a:srgbClr val="000000"/>
                </a:solidFill>
                <a:latin typeface="Fedra Sans Pro Book" panose="020B0403040000020004" pitchFamily="34" charset="0"/>
                <a:ea typeface="Fedra Sans Pro Book" panose="020B0403040000020004" pitchFamily="34" charset="0"/>
                <a:cs typeface="Rasa"/>
              </a:rPr>
              <a:t> — это становление понимания себя и других, управление собой и другими, регуляция собственных состояний и состояний других людей, осознание собственных психических состояний и способностей, целенаправленности деятельности, понимание морально-нравственных основ социальных взаимодействий и становление успешной коммуникативной способности.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5863" t="14865" r="57155" b="15096"/>
          <a:stretch/>
        </p:blipFill>
        <p:spPr>
          <a:xfrm>
            <a:off x="6550573" y="1893173"/>
            <a:ext cx="2145938" cy="23279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23897" y="4365104"/>
            <a:ext cx="219929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642D"/>
                </a:solidFill>
                <a:latin typeface="Fedra Sans Pro Book" pitchFamily="34" charset="0"/>
                <a:ea typeface="Fedra Sans Pro Book" pitchFamily="34" charset="0"/>
                <a:cs typeface="Rasa Medium"/>
              </a:rPr>
              <a:t>Елена Алексеевна Сергиенко</a:t>
            </a:r>
          </a:p>
          <a:p>
            <a:pPr algn="ctr"/>
            <a:r>
              <a:rPr lang="ru-RU" dirty="0"/>
              <a:t>д. п. н., профессор, </a:t>
            </a:r>
          </a:p>
          <a:p>
            <a:pPr algn="ctr"/>
            <a:r>
              <a:rPr lang="ru-RU" dirty="0"/>
              <a:t>главный научный сотрудник Института психологии РАН </a:t>
            </a:r>
          </a:p>
        </p:txBody>
      </p:sp>
    </p:spTree>
    <p:extLst>
      <p:ext uri="{BB962C8B-B14F-4D97-AF65-F5344CB8AC3E}">
        <p14:creationId xmlns:p14="http://schemas.microsoft.com/office/powerpoint/2010/main" val="95994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41146485"/>
              </p:ext>
            </p:extLst>
          </p:nvPr>
        </p:nvGraphicFramePr>
        <p:xfrm>
          <a:off x="0" y="5259"/>
          <a:ext cx="6084168" cy="668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51520" y="260648"/>
            <a:ext cx="208823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ИНТЕЛЛЕКТ</a:t>
            </a:r>
            <a:endParaRPr lang="ru-RU" b="1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4139952" y="260648"/>
            <a:ext cx="504056" cy="1920213"/>
          </a:xfrm>
          <a:prstGeom prst="rightBrace">
            <a:avLst>
              <a:gd name="adj1" fmla="val 30189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148064" y="2180861"/>
            <a:ext cx="504056" cy="2143907"/>
          </a:xfrm>
          <a:prstGeom prst="rightBrace">
            <a:avLst>
              <a:gd name="adj1" fmla="val 30189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6156176" y="4485117"/>
            <a:ext cx="504056" cy="2112235"/>
          </a:xfrm>
          <a:prstGeom prst="rightBrace">
            <a:avLst>
              <a:gd name="adj1" fmla="val 30189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84142" y="974534"/>
            <a:ext cx="4488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Дарования, </a:t>
            </a:r>
            <a:r>
              <a:rPr lang="ru-RU" dirty="0" smtClean="0"/>
              <a:t>рожденные Мыслью</a:t>
            </a:r>
            <a:endParaRPr lang="ru-RU" dirty="0"/>
          </a:p>
          <a:p>
            <a:r>
              <a:rPr lang="ru-RU" dirty="0" smtClean="0"/>
              <a:t>(высшие функции (структуры и алгоритмы))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796137" y="3006593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Дарования, </a:t>
            </a:r>
          </a:p>
          <a:p>
            <a:r>
              <a:rPr lang="ru-RU" dirty="0"/>
              <a:t>рожденные </a:t>
            </a:r>
            <a:r>
              <a:rPr lang="ru-RU" dirty="0" smtClean="0"/>
              <a:t>Обществом</a:t>
            </a:r>
            <a:endParaRPr lang="ru-RU" dirty="0"/>
          </a:p>
          <a:p>
            <a:r>
              <a:rPr lang="ru-RU" dirty="0" smtClean="0"/>
              <a:t>(взаимодействие)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745014" y="4925681"/>
            <a:ext cx="23967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Дарования, </a:t>
            </a:r>
          </a:p>
          <a:p>
            <a:r>
              <a:rPr lang="ru-RU" dirty="0" smtClean="0"/>
              <a:t>рожденные Природой</a:t>
            </a:r>
          </a:p>
          <a:p>
            <a:r>
              <a:rPr lang="ru-RU" dirty="0" smtClean="0"/>
              <a:t>(выживание)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92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891" y="-17551"/>
            <a:ext cx="7886700" cy="1325563"/>
          </a:xfrm>
        </p:spPr>
        <p:txBody>
          <a:bodyPr/>
          <a:lstStyle/>
          <a:p>
            <a:r>
              <a:rPr lang="ru-RU" dirty="0">
                <a:solidFill>
                  <a:srgbClr val="00642D"/>
                </a:solidFill>
              </a:rPr>
              <a:t>ТРЕУГОЛЬНИК ВЛИЯНИЯ</a:t>
            </a:r>
            <a:endParaRPr lang="ru-RU" dirty="0"/>
          </a:p>
        </p:txBody>
      </p:sp>
      <p:sp>
        <p:nvSpPr>
          <p:cNvPr id="3" name="Стрелка вниз 2">
            <a:extLst>
              <a:ext uri="{FF2B5EF4-FFF2-40B4-BE49-F238E27FC236}">
                <a16:creationId xmlns:a16="http://schemas.microsoft.com/office/drawing/2014/main" id="{13D9B0A5-DE12-7D49-9517-F17151F0CCB7}"/>
              </a:ext>
            </a:extLst>
          </p:cNvPr>
          <p:cNvSpPr/>
          <p:nvPr/>
        </p:nvSpPr>
        <p:spPr>
          <a:xfrm rot="2757580">
            <a:off x="3655134" y="2866924"/>
            <a:ext cx="360040" cy="988973"/>
          </a:xfrm>
          <a:prstGeom prst="downArrow">
            <a:avLst/>
          </a:prstGeom>
          <a:solidFill>
            <a:srgbClr val="47B2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A1DF11-583E-644C-AE30-2A820CE64490}"/>
              </a:ext>
            </a:extLst>
          </p:cNvPr>
          <p:cNvSpPr txBox="1"/>
          <p:nvPr/>
        </p:nvSpPr>
        <p:spPr>
          <a:xfrm>
            <a:off x="7181118" y="2216258"/>
            <a:ext cx="16439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algn="r"/>
            <a: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…И ВЛИЯЕТ </a:t>
            </a:r>
            <a:b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НА НАШЕ МЫШЛЕНИЕ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190BAF9-0F23-8648-94A2-842C1B0C9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344" y="1792117"/>
            <a:ext cx="899393" cy="122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31BD59-BE33-8E44-8709-D3DE51B4B2CB}"/>
              </a:ext>
            </a:extLst>
          </p:cNvPr>
          <p:cNvSpPr txBox="1"/>
          <p:nvPr/>
        </p:nvSpPr>
        <p:spPr>
          <a:xfrm>
            <a:off x="296284" y="2204423"/>
            <a:ext cx="2773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ЭМОЦИЯ ОТРАЖАЕТСЯ </a:t>
            </a:r>
            <a:b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НА НАШЕМ</a:t>
            </a:r>
            <a:b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ТЕЛЕ…</a:t>
            </a:r>
          </a:p>
        </p:txBody>
      </p:sp>
      <p:sp>
        <p:nvSpPr>
          <p:cNvPr id="8" name="Стрелка вниз 7">
            <a:extLst>
              <a:ext uri="{FF2B5EF4-FFF2-40B4-BE49-F238E27FC236}">
                <a16:creationId xmlns:a16="http://schemas.microsoft.com/office/drawing/2014/main" id="{ABD95894-8C15-6F47-8F09-D31552444CE3}"/>
              </a:ext>
            </a:extLst>
          </p:cNvPr>
          <p:cNvSpPr/>
          <p:nvPr/>
        </p:nvSpPr>
        <p:spPr>
          <a:xfrm rot="18842420" flipH="1">
            <a:off x="5330907" y="2872983"/>
            <a:ext cx="360040" cy="988973"/>
          </a:xfrm>
          <a:prstGeom prst="downArrow">
            <a:avLst/>
          </a:prstGeom>
          <a:solidFill>
            <a:srgbClr val="47B2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BFF0A-5812-E449-95C3-7C9EE2AF3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942" y="2348801"/>
            <a:ext cx="1917000" cy="437157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63F6762-F909-9449-999B-0D41F7B151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0989" y="2220363"/>
            <a:ext cx="1890000" cy="429296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582934" y="5044251"/>
            <a:ext cx="12421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Fedra Sans Pro Light"/>
                <a:ea typeface="Fedra Sans Pro Light"/>
                <a:cs typeface="Fedra Sans Pro Light"/>
              </a:rPr>
              <a:t>Внутренний диалог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Fedra Sans Pro Light"/>
              <a:ea typeface="Fedra Sans Pro Light"/>
              <a:cs typeface="Fedra Sans Pro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Fedra Sans Pro Light"/>
                <a:ea typeface="Fedra Sans Pro Light"/>
                <a:cs typeface="Fedra Sans Pro Light"/>
              </a:rPr>
              <a:t>Фокус внимания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6284" y="5044250"/>
            <a:ext cx="14581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Fedra Sans Pro Light"/>
                <a:ea typeface="Fedra Sans Pro Light"/>
                <a:cs typeface="Fedra Sans Pro Light"/>
              </a:rPr>
              <a:t>Химия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Fedra Sans Pro Light"/>
              <a:ea typeface="Fedra Sans Pro Light"/>
              <a:cs typeface="Fedra Sans Pro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Fedra Sans Pro Light"/>
                <a:ea typeface="Fedra Sans Pro Light"/>
                <a:cs typeface="Fedra Sans Pro Light"/>
              </a:rPr>
              <a:t>Двигательная активность 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A88E0C0-E00F-414A-85A3-0F7382B5D4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587" y="90546"/>
            <a:ext cx="1233448" cy="110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71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8" grpId="0" animBg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115" y="342900"/>
            <a:ext cx="8444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Потребности человека (по Симонову П.В.</a:t>
            </a:r>
            <a:r>
              <a:rPr lang="en-US" sz="36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)</a:t>
            </a:r>
            <a:endParaRPr lang="ru-RU" sz="3600" dirty="0">
              <a:solidFill>
                <a:srgbClr val="00642D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1052736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Витальные: </a:t>
            </a:r>
            <a:r>
              <a:rPr lang="ru-RU" sz="2400" dirty="0"/>
              <a:t>потребность в пище, воде, сне, продолжении рода, в защите от внешних опасностей и т.п. Сюда же относится и важнейшая потребность в экономии сил, побуждающая затрачивать на достижение цели минимум усилий.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Социальные: </a:t>
            </a:r>
            <a:r>
              <a:rPr lang="ru-RU" sz="2400" dirty="0"/>
              <a:t>принадлежать к социальной группе и занимать в ней определенное место, пользоваться вниманием, уважением и любовью со стороны других людей. Чрезвычайно важна потребность следования нормам, принятым в данном сообществе, без соблюдения которых любое подобное сообщество в принципе оказалось бы невозможным.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/>
              <a:t>Потребность </a:t>
            </a:r>
            <a:r>
              <a:rPr lang="ru-RU" sz="2400" dirty="0">
                <a:solidFill>
                  <a:srgbClr val="C00000"/>
                </a:solidFill>
              </a:rPr>
              <a:t>в саморазвитии: </a:t>
            </a:r>
            <a:r>
              <a:rPr lang="ru-RU" sz="2400" dirty="0"/>
              <a:t>потребность познания себя, окружающего мира, своего места в этом мире, смысла и назначения своего существования на земле. Эта же потребность, в частности, побуждает людей создавать произведения искусства и обращаться к ним.</a:t>
            </a:r>
          </a:p>
        </p:txBody>
      </p:sp>
    </p:spTree>
    <p:extLst>
      <p:ext uri="{BB962C8B-B14F-4D97-AF65-F5344CB8AC3E}">
        <p14:creationId xmlns:p14="http://schemas.microsoft.com/office/powerpoint/2010/main" val="282073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167697"/>
            <a:ext cx="7886700" cy="1893151"/>
          </a:xfrm>
        </p:spPr>
        <p:txBody>
          <a:bodyPr>
            <a:noAutofit/>
          </a:bodyPr>
          <a:lstStyle/>
          <a:p>
            <a:pPr eaLnBrk="1" hangingPunct="1"/>
            <a:r>
              <a:rPr lang="ru-RU" sz="3600" dirty="0">
                <a:solidFill>
                  <a:srgbClr val="00642D"/>
                </a:solidFill>
              </a:rPr>
              <a:t>Базовые психологические потребности, </a:t>
            </a:r>
            <a:br>
              <a:rPr lang="ru-RU" sz="3600" dirty="0">
                <a:solidFill>
                  <a:srgbClr val="00642D"/>
                </a:solidFill>
              </a:rPr>
            </a:br>
            <a:r>
              <a:rPr lang="ru-RU" sz="3600" dirty="0">
                <a:solidFill>
                  <a:srgbClr val="00642D"/>
                </a:solidFill>
              </a:rPr>
              <a:t>лежащие в основе внутренней учебной мотивации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1481288"/>
            <a:ext cx="7886700" cy="7971413"/>
          </a:xfrm>
        </p:spPr>
        <p:txBody>
          <a:bodyPr wrap="square">
            <a:spAutoFit/>
          </a:bodyPr>
          <a:lstStyle/>
          <a:p>
            <a:pPr marL="0"/>
            <a:endParaRPr lang="ru-RU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marL="0"/>
            <a:r>
              <a:rPr lang="ru-RU" dirty="0">
                <a:solidFill>
                  <a:srgbClr val="C00000"/>
                </a:solidFill>
                <a:latin typeface="+mn-lt"/>
              </a:rPr>
              <a:t>Познавательная потребность</a:t>
            </a:r>
            <a:r>
              <a:rPr lang="ru-RU" dirty="0">
                <a:latin typeface="+mn-lt"/>
              </a:rPr>
              <a:t> – стремление к познанию и пониманию Мира, того как он устроен</a:t>
            </a:r>
          </a:p>
          <a:p>
            <a:pPr marL="0"/>
            <a:endParaRPr lang="ru-RU" dirty="0">
              <a:latin typeface="+mn-lt"/>
            </a:endParaRPr>
          </a:p>
          <a:p>
            <a:pPr marL="0"/>
            <a:r>
              <a:rPr lang="ru-RU" dirty="0">
                <a:solidFill>
                  <a:srgbClr val="C00000"/>
                </a:solidFill>
                <a:latin typeface="+mn-lt"/>
              </a:rPr>
              <a:t>Потребность в достижении </a:t>
            </a:r>
            <a:r>
              <a:rPr lang="ru-RU" dirty="0">
                <a:latin typeface="+mn-lt"/>
              </a:rPr>
              <a:t>– внутреннее стремление делать свое Дело как можно лучше (быстро), к творчеству и созидательной учебной и учебно-профессиональной деятельности</a:t>
            </a:r>
          </a:p>
          <a:p>
            <a:pPr marL="0"/>
            <a:endParaRPr lang="ru-RU" dirty="0">
              <a:latin typeface="+mn-lt"/>
            </a:endParaRPr>
          </a:p>
          <a:p>
            <a:pPr marL="0"/>
            <a:r>
              <a:rPr lang="ru-RU" dirty="0">
                <a:solidFill>
                  <a:srgbClr val="C00000"/>
                </a:solidFill>
                <a:latin typeface="+mn-lt"/>
              </a:rPr>
              <a:t>Потребность в саморазвитии </a:t>
            </a:r>
            <a:r>
              <a:rPr lang="ru-RU" dirty="0">
                <a:latin typeface="+mn-lt"/>
              </a:rPr>
              <a:t>– стремление к развитию Себя, своего личностного и интеллектуального потенциала и способностей.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2996910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804791"/>
              </p:ext>
            </p:extLst>
          </p:nvPr>
        </p:nvGraphicFramePr>
        <p:xfrm>
          <a:off x="0" y="783087"/>
          <a:ext cx="9143999" cy="6119707"/>
        </p:xfrm>
        <a:graphic>
          <a:graphicData uri="http://schemas.openxmlformats.org/drawingml/2006/table">
            <a:tbl>
              <a:tblPr/>
              <a:tblGrid>
                <a:gridCol w="2466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7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21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Потребность</a:t>
                      </a: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Смысл</a:t>
                      </a: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24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Статус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Status</a:t>
                      </a:r>
                      <a:endParaRPr lang="ru-RU" alt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Calibri" panose="020F0502020204030204" pitchFamily="34" charset="0"/>
                      </a:endParaRP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Относительная важность для других. Человек чувствует себя признанным в заявленном статусе, со всеми заслугами.  Это даёт чувство удовлетворения.  </a:t>
                      </a:r>
                    </a:p>
                  </a:txBody>
                  <a:tcPr marL="39663" marR="396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24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Стабильность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(Определённость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уверенность)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Certainty</a:t>
                      </a: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  </a:t>
                      </a: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Определённость и прогнозируемость событий. Даёт человеку чувство уверенности в себе и своём будущем.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 </a:t>
                      </a:r>
                    </a:p>
                  </a:txBody>
                  <a:tcPr marL="39663" marR="396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192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Самостоятельность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(Автономия, независимость) </a:t>
                      </a:r>
                      <a:r>
                        <a:rPr lang="ru-RU" altLang="ru-RU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Autonomy</a:t>
                      </a: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 </a:t>
                      </a: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Чувство контроля над событиями, возможность выбора, участие в принятии решения или независимое принятие решения.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 </a:t>
                      </a:r>
                    </a:p>
                  </a:txBody>
                  <a:tcPr marL="39663" marR="396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524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Связанность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(общность, межличностные коммуникации)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Relatedness</a:t>
                      </a: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 </a:t>
                      </a: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Ощущение безопасности в мире, дружеские, а не вражеские отношения.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Доброжелательность. Доверие.</a:t>
                      </a:r>
                    </a:p>
                  </a:txBody>
                  <a:tcPr marL="39663" marR="396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166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Справедливость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Fairness</a:t>
                      </a:r>
                      <a:r>
                        <a:rPr lang="ru-RU" alt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39663" marR="396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400"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 Sans Pro Light" panose="020B0303040000020004" pitchFamily="34" charset="0"/>
                          <a:cs typeface="Fedra Sans Pro Light" panose="020B03030400000200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 sz="2000"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Clr>
                          <a:srgbClr val="F69200"/>
                        </a:buClr>
                        <a:buSzPct val="100000"/>
                        <a:buFont typeface="STIXGeneral-Regular"/>
                        <a:defRPr>
                          <a:solidFill>
                            <a:srgbClr val="424242"/>
                          </a:solidFill>
                          <a:latin typeface="FedraSansPro-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rgbClr val="424242"/>
                          </a:solidFill>
                          <a:latin typeface="Fedra Sans Pro Light" panose="020B0303040000020004" pitchFamily="34" charset="0"/>
                          <a:ea typeface="FedraSansPro-Light" panose="020B0303040000020004" pitchFamily="34" charset="0"/>
                          <a:cs typeface="FedraSansPro-Light" panose="020B03030400000200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Восприятие равнозначности обменов между людьми. Более других зависит от субъективной оценки. Потребность в справедливости </a:t>
                      </a:r>
                      <a:r>
                        <a:rPr lang="ru-RU" altLang="ru-RU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фрустрируется</a:t>
                      </a: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 каждый раз, когда игнорируются любая из предыдущих потребностей в том числе.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rPr>
                        <a:t> </a:t>
                      </a:r>
                    </a:p>
                  </a:txBody>
                  <a:tcPr marL="39663" marR="396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673" name="TextBox 3"/>
          <p:cNvSpPr txBox="1">
            <a:spLocks noChangeArrowheads="1"/>
          </p:cNvSpPr>
          <p:nvPr/>
        </p:nvSpPr>
        <p:spPr bwMode="auto">
          <a:xfrm>
            <a:off x="4190019" y="510994"/>
            <a:ext cx="49609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F69200"/>
              </a:buClr>
              <a:buSzPct val="100000"/>
              <a:buFont typeface="STIXGeneral-Regular"/>
              <a:buChar char="•"/>
              <a:defRPr sz="2800">
                <a:solidFill>
                  <a:srgbClr val="424242"/>
                </a:solidFill>
                <a:latin typeface="Fedra Sans Pro Light" panose="020B0303040000020004" pitchFamily="34" charset="0"/>
                <a:ea typeface="Fedra Sans Pro Light" panose="020B0303040000020004" pitchFamily="34" charset="0"/>
                <a:cs typeface="Fedra Sans Pro Light" panose="020B03030400000200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F69200"/>
              </a:buClr>
              <a:buSzPct val="100000"/>
              <a:buFont typeface="STIXGeneral-Regular"/>
              <a:buChar char="⏤"/>
              <a:defRPr sz="2400">
                <a:solidFill>
                  <a:srgbClr val="424242"/>
                </a:solidFill>
                <a:latin typeface="FedraSansPro-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rgbClr val="F69200"/>
              </a:buClr>
              <a:buSzPct val="100000"/>
              <a:buFont typeface="STIXGeneral-Regular"/>
              <a:buChar char="⏤"/>
              <a:defRPr sz="2000">
                <a:solidFill>
                  <a:srgbClr val="424242"/>
                </a:solidFill>
                <a:latin typeface="FedraSansPro-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F69200"/>
              </a:buClr>
              <a:buSzPct val="100000"/>
              <a:buFont typeface="STIXGeneral-Regular"/>
              <a:buChar char="⏤"/>
              <a:defRPr sz="2000">
                <a:solidFill>
                  <a:srgbClr val="424242"/>
                </a:solidFill>
                <a:latin typeface="FedraSansPro-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424242"/>
                </a:solidFill>
                <a:latin typeface="Fedra Sans Pro 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424242"/>
                </a:solidFill>
                <a:latin typeface="Fedra Sans Pro 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424242"/>
                </a:solidFill>
                <a:latin typeface="Fedra Sans Pro 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424242"/>
                </a:solidFill>
                <a:latin typeface="Fedra Sans Pro 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424242"/>
                </a:solidFill>
                <a:latin typeface="Fedra Sans Pro Light" panose="020B0303040000020004" pitchFamily="34" charset="0"/>
                <a:ea typeface="FedraSansPro-Light" panose="020B0303040000020004" pitchFamily="34" charset="0"/>
                <a:cs typeface="FedraSansPro-Light" panose="020B03030400000200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+mn-cs"/>
              </a:rPr>
              <a:t>Дэвид Рок «Мозг. Инструкция по применению»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8597" y="-1"/>
            <a:ext cx="85200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Базовые социальные потребности (</a:t>
            </a:r>
            <a:r>
              <a:rPr lang="en-US" sz="3600" dirty="0">
                <a:solidFill>
                  <a:srgbClr val="00642D"/>
                </a:solidFill>
                <a:latin typeface="+mj-lt"/>
                <a:ea typeface="+mj-ea"/>
                <a:cs typeface="+mj-cs"/>
              </a:rPr>
              <a:t>SCARF)</a:t>
            </a:r>
            <a:endParaRPr lang="ru-RU" sz="3600" dirty="0">
              <a:solidFill>
                <a:srgbClr val="00642D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5916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132856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697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430</Words>
  <Application>Microsoft Office PowerPoint</Application>
  <PresentationFormat>Экран (4:3)</PresentationFormat>
  <Paragraphs>76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Fedra Sans Pro Book</vt:lpstr>
      <vt:lpstr>Fedra Sans Pro Light</vt:lpstr>
      <vt:lpstr>Rasa</vt:lpstr>
      <vt:lpstr>Rasa Medium</vt:lpstr>
      <vt:lpstr>Segoe UI Light</vt:lpstr>
      <vt:lpstr>Тема Office</vt:lpstr>
      <vt:lpstr>Развитие социального интеллекта на уроках информатики</vt:lpstr>
      <vt:lpstr>СОЦИАЛЬНЫЙ ИНТЕЛЛЕКТ</vt:lpstr>
      <vt:lpstr>СОЦИАЛЬНО-ЭМОЦИОНАЛЬНОЕ  РАЗВИТИЕ</vt:lpstr>
      <vt:lpstr>Презентация PowerPoint</vt:lpstr>
      <vt:lpstr>ТРЕУГОЛЬНИК ВЛИЯНИЯ</vt:lpstr>
      <vt:lpstr>Презентация PowerPoint</vt:lpstr>
      <vt:lpstr>Базовые психологические потребности,  лежащие в основе внутренней учебной мотивации</vt:lpstr>
      <vt:lpstr>Презентация PowerPoint</vt:lpstr>
      <vt:lpstr>Благодарю за внимание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социального интеллекта на уроках информатики</dc:title>
  <dc:creator>Nik</dc:creator>
  <cp:lastModifiedBy>Татьяна В. Таран</cp:lastModifiedBy>
  <cp:revision>5</cp:revision>
  <dcterms:created xsi:type="dcterms:W3CDTF">2023-02-27T08:54:34Z</dcterms:created>
  <dcterms:modified xsi:type="dcterms:W3CDTF">2023-02-27T10:45:59Z</dcterms:modified>
</cp:coreProperties>
</file>