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2" r:id="rId6"/>
    <p:sldId id="261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35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740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48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49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807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90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08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262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63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7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75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669D65-A1B0-4B53-A21C-61BDA5E91DD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40FD6D5-66CF-4D5C-A908-5BFDDE23FE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9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meter.com/s/60d342ee02dc52a0b581be07f4749672/bf18e02df5a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meter.com/s/2cf92e26d30104c1f86b05c13629840f/5dd1c99cdd8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imeter.com/s/f3eae5c95f2255424deb3a22f52a86d2/b9f394a294c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Мини-Опросы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40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/>
              <a:t>Какие темы мероприятий Вам будут интересны в этому </a:t>
            </a:r>
            <a:r>
              <a:rPr lang="ru-RU" sz="4000" dirty="0" smtClean="0"/>
              <a:t>учебном </a:t>
            </a:r>
            <a:r>
              <a:rPr lang="ru-RU" sz="4000" dirty="0"/>
              <a:t>году?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801" y="2084832"/>
            <a:ext cx="4022725" cy="4022725"/>
          </a:xfrm>
        </p:spPr>
      </p:pic>
    </p:spTree>
    <p:extLst>
      <p:ext uri="{BB962C8B-B14F-4D97-AF65-F5344CB8AC3E}">
        <p14:creationId xmlns:p14="http://schemas.microsoft.com/office/powerpoint/2010/main" val="288750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5881816"/>
            <a:ext cx="10377040" cy="427544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https://www.mentimeter.com/s/60d342ee02dc52a0b581be07f4749672/bf18e02df5a7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647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7925" y="585216"/>
            <a:ext cx="11129318" cy="1499616"/>
          </a:xfrm>
        </p:spPr>
        <p:txBody>
          <a:bodyPr/>
          <a:lstStyle/>
          <a:p>
            <a:r>
              <a:rPr lang="ru-RU" dirty="0" smtClean="0"/>
              <a:t>Чем готовы поделиться с коллегами?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706" y="2286000"/>
            <a:ext cx="4022725" cy="4022725"/>
          </a:xfrm>
        </p:spPr>
      </p:pic>
    </p:spTree>
    <p:extLst>
      <p:ext uri="{BB962C8B-B14F-4D97-AF65-F5344CB8AC3E}">
        <p14:creationId xmlns:p14="http://schemas.microsoft.com/office/powerpoint/2010/main" val="312775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5815914"/>
            <a:ext cx="10022813" cy="493446"/>
          </a:xfrm>
        </p:spPr>
        <p:txBody>
          <a:bodyPr>
            <a:normAutofit fontScale="92500"/>
          </a:bodyPr>
          <a:lstStyle/>
          <a:p>
            <a:r>
              <a:rPr lang="en-US" dirty="0">
                <a:hlinkClick r:id="rId2"/>
              </a:rPr>
              <a:t>https://www.mentimeter.com/s/2cf92e26d30104c1f86b05c13629840f/5dd1c99cdd8c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31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61710" cy="1499616"/>
          </a:xfrm>
        </p:spPr>
        <p:txBody>
          <a:bodyPr/>
          <a:lstStyle/>
          <a:p>
            <a:r>
              <a:rPr lang="ru-RU" dirty="0" smtClean="0"/>
              <a:t>Рефлексия по итогам КЕГЭ 2021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706" y="2286000"/>
            <a:ext cx="4022725" cy="4022725"/>
          </a:xfrm>
        </p:spPr>
      </p:pic>
    </p:spTree>
    <p:extLst>
      <p:ext uri="{BB962C8B-B14F-4D97-AF65-F5344CB8AC3E}">
        <p14:creationId xmlns:p14="http://schemas.microsoft.com/office/powerpoint/2010/main" val="10604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5791200"/>
            <a:ext cx="9720073" cy="518160"/>
          </a:xfrm>
        </p:spPr>
        <p:txBody>
          <a:bodyPr>
            <a:normAutofit fontScale="92500"/>
          </a:bodyPr>
          <a:lstStyle/>
          <a:p>
            <a:r>
              <a:rPr lang="en-US" dirty="0">
                <a:hlinkClick r:id="rId2"/>
              </a:rPr>
              <a:t>https://www.mentimeter.com/s/f3eae5c95f2255424deb3a22f52a86d2/b9f394a294c3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016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32</Words>
  <Application>Microsoft Office PowerPoint</Application>
  <PresentationFormat>Широкоэкранный</PresentationFormat>
  <Paragraphs>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Tw Cen MT Condensed</vt:lpstr>
      <vt:lpstr>Wingdings 3</vt:lpstr>
      <vt:lpstr>Интеграл</vt:lpstr>
      <vt:lpstr>Мини-Опросы</vt:lpstr>
      <vt:lpstr>Какие темы мероприятий Вам будут интересны в этому учебном году?</vt:lpstr>
      <vt:lpstr>Презентация PowerPoint</vt:lpstr>
      <vt:lpstr>Чем готовы поделиться с коллегами?</vt:lpstr>
      <vt:lpstr>Презентация PowerPoint</vt:lpstr>
      <vt:lpstr>Рефлексия по итогам КЕГЭ 2021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Опросы</dc:title>
  <dc:creator>302</dc:creator>
  <cp:lastModifiedBy>302</cp:lastModifiedBy>
  <cp:revision>2</cp:revision>
  <dcterms:created xsi:type="dcterms:W3CDTF">2021-10-07T07:37:33Z</dcterms:created>
  <dcterms:modified xsi:type="dcterms:W3CDTF">2021-10-07T07:48:28Z</dcterms:modified>
</cp:coreProperties>
</file>