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9" r:id="rId3"/>
    <p:sldId id="257" r:id="rId4"/>
    <p:sldId id="262" r:id="rId5"/>
    <p:sldId id="263" r:id="rId6"/>
    <p:sldId id="258" r:id="rId7"/>
    <p:sldId id="264" r:id="rId8"/>
    <p:sldId id="267" r:id="rId9"/>
    <p:sldId id="265" r:id="rId10"/>
    <p:sldId id="260" r:id="rId11"/>
    <p:sldId id="268" r:id="rId12"/>
    <p:sldId id="269" r:id="rId13"/>
    <p:sldId id="261" r:id="rId14"/>
    <p:sldId id="266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865" autoAdjust="0"/>
  </p:normalViewPr>
  <p:slideViewPr>
    <p:cSldViewPr snapToGrid="0">
      <p:cViewPr varScale="1">
        <p:scale>
          <a:sx n="106" d="100"/>
          <a:sy n="106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452B35-9F7C-46E5-99EC-221A452DE2CC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6F3D10-126E-4F31-85F6-6F396B46E8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083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F3D10-126E-4F31-85F6-6F396B46E8C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248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7052D-01D1-479E-995E-5FB0CF2EE424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73DA-C694-4EE3-A6DD-434488ABF0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401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7052D-01D1-479E-995E-5FB0CF2EE424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73DA-C694-4EE3-A6DD-434488ABF0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757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7052D-01D1-479E-995E-5FB0CF2EE424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73DA-C694-4EE3-A6DD-434488ABF0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230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7052D-01D1-479E-995E-5FB0CF2EE424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73DA-C694-4EE3-A6DD-434488ABF0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364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7052D-01D1-479E-995E-5FB0CF2EE424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73DA-C694-4EE3-A6DD-434488ABF0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808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7052D-01D1-479E-995E-5FB0CF2EE424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73DA-C694-4EE3-A6DD-434488ABF0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222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7052D-01D1-479E-995E-5FB0CF2EE424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73DA-C694-4EE3-A6DD-434488ABF0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597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7052D-01D1-479E-995E-5FB0CF2EE424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73DA-C694-4EE3-A6DD-434488ABF0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898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7052D-01D1-479E-995E-5FB0CF2EE424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73DA-C694-4EE3-A6DD-434488ABF0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7052D-01D1-479E-995E-5FB0CF2EE424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73DA-C694-4EE3-A6DD-434488ABF0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448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7052D-01D1-479E-995E-5FB0CF2EE424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73DA-C694-4EE3-A6DD-434488ABF0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894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7052D-01D1-479E-995E-5FB0CF2EE424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A73DA-C694-4EE3-A6DD-434488ABF0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934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fif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2151" y="3631249"/>
            <a:ext cx="11002853" cy="2387600"/>
          </a:xfrm>
        </p:spPr>
        <p:txBody>
          <a:bodyPr>
            <a:normAutofit fontScale="90000"/>
          </a:bodyPr>
          <a:lstStyle/>
          <a:p>
            <a:pPr algn="l"/>
            <a:r>
              <a:rPr lang="ru-RU" sz="53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Подготовка обучающихся </a:t>
            </a:r>
            <a:br>
              <a:rPr lang="ru-RU" sz="53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53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 РЧ </a:t>
            </a:r>
            <a:r>
              <a:rPr lang="en-US" sz="53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WS </a:t>
            </a:r>
            <a:r>
              <a:rPr lang="ru-RU" sz="53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 компетенции </a:t>
            </a:r>
            <a:br>
              <a:rPr lang="ru-RU" sz="53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«Графический дизайн» </a:t>
            </a:r>
            <a:br>
              <a:rPr lang="ru-RU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53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на площадке </a:t>
            </a:r>
            <a:br>
              <a:rPr lang="ru-RU" sz="53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53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ГБНОУ ОК «Смена»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92000" cy="12363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662221" y="413111"/>
            <a:ext cx="3439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oksmena.ru</a:t>
            </a:r>
            <a:endParaRPr lang="ru-RU" sz="24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8379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12363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9662221" y="413111"/>
            <a:ext cx="3439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oksmena.ru</a:t>
            </a:r>
            <a:endParaRPr lang="ru-RU" sz="24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83306" y="874776"/>
            <a:ext cx="7521691" cy="4380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 год обучения</a:t>
            </a:r>
          </a:p>
          <a:p>
            <a:r>
              <a:rPr lang="ru-RU" sz="4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endParaRPr lang="ru-RU" sz="4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ru-RU" sz="43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endParaRPr lang="ru-RU" sz="53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63"/>
          <a:stretch/>
        </p:blipFill>
        <p:spPr>
          <a:xfrm>
            <a:off x="6210325" y="2111148"/>
            <a:ext cx="1793691" cy="173444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9"/>
          <a:stretch/>
        </p:blipFill>
        <p:spPr>
          <a:xfrm>
            <a:off x="6239430" y="4127400"/>
            <a:ext cx="1764586" cy="17146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9"/>
          <a:stretch/>
        </p:blipFill>
        <p:spPr>
          <a:xfrm>
            <a:off x="8204997" y="2111147"/>
            <a:ext cx="1798242" cy="173444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500" y="3781542"/>
            <a:ext cx="2264300" cy="226430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83306" y="2413416"/>
            <a:ext cx="525739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Модуль 1: фирменный стиль и элементы </a:t>
            </a:r>
            <a:r>
              <a:rPr lang="ru-RU" sz="24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брендбука</a:t>
            </a:r>
            <a:br>
              <a:rPr lang="ru-RU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Модуль 2: Информационный дизайн</a:t>
            </a:r>
          </a:p>
          <a:p>
            <a:r>
              <a:rPr lang="ru-RU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Модуль 3: Многостраничный дизайн</a:t>
            </a:r>
            <a:br>
              <a:rPr lang="ru-RU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Модуль 4: Упаковка</a:t>
            </a:r>
          </a:p>
        </p:txBody>
      </p:sp>
    </p:spTree>
    <p:extLst>
      <p:ext uri="{BB962C8B-B14F-4D97-AF65-F5344CB8AC3E}">
        <p14:creationId xmlns:p14="http://schemas.microsoft.com/office/powerpoint/2010/main" val="4158784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12363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9662221" y="413111"/>
            <a:ext cx="3439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oksmena.ru</a:t>
            </a:r>
            <a:endParaRPr lang="ru-RU" sz="24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48683" y="1530255"/>
            <a:ext cx="6096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Информационный дизайн</a:t>
            </a:r>
          </a:p>
          <a:p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Цифровой</a:t>
            </a:r>
            <a:r>
              <a:rPr lang="ru-RU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48683" y="2660213"/>
            <a:ext cx="6096000" cy="387798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Реклама зашла и на интернет</a:t>
            </a:r>
            <a:br>
              <a:rPr lang="ru-RU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пространства и к продуктам</a:t>
            </a:r>
            <a:br>
              <a:rPr lang="ru-RU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информационный дизайн</a:t>
            </a:r>
            <a:br>
              <a:rPr lang="ru-RU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 цифровой форме относятся:</a:t>
            </a:r>
            <a:br>
              <a:rPr lang="ru-RU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• Дизайн сайтов</a:t>
            </a:r>
            <a:br>
              <a:rPr lang="ru-RU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• Дизайн мобильный</a:t>
            </a:r>
            <a:br>
              <a:rPr lang="ru-RU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приложений</a:t>
            </a:r>
            <a:br>
              <a:rPr lang="ru-RU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• Баннеры </a:t>
            </a:r>
            <a:br>
              <a:rPr lang="ru-RU" sz="2400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093" y="2402759"/>
            <a:ext cx="4091698" cy="30696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797" y="2371982"/>
            <a:ext cx="1841295" cy="368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568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12363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9662221" y="413111"/>
            <a:ext cx="3439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oksmena.ru</a:t>
            </a:r>
            <a:endParaRPr lang="ru-RU" sz="24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48683" y="1756429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Многостраничный дизайн </a:t>
            </a:r>
            <a:br>
              <a:rPr lang="ru-RU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ru-RU" sz="28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48683" y="2402760"/>
            <a:ext cx="6096000" cy="36009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Печатные Многостраничные издания – это издания, включающие более четырех полос. Их</a:t>
            </a:r>
            <a:br>
              <a:rPr lang="ru-RU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можно разделить на периодические (газеты, журналы, каталоги, годовые отчеты и пр.) и</a:t>
            </a:r>
            <a:br>
              <a:rPr lang="ru-RU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непериодические (брошюры, презентации, книги и пр.). 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0966" y="1665429"/>
            <a:ext cx="3311198" cy="23414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743" y="4165558"/>
            <a:ext cx="3330421" cy="224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12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12363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9662221" y="413111"/>
            <a:ext cx="3439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oksmena.ru</a:t>
            </a:r>
            <a:endParaRPr lang="ru-RU" sz="24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7856" y="1649483"/>
            <a:ext cx="402750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33333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Социальная программа </a:t>
            </a:r>
            <a:r>
              <a:rPr lang="ru-RU" sz="2400" b="1" dirty="0">
                <a:solidFill>
                  <a:srgbClr val="33333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«ПРОНАВЫКИ» </a:t>
            </a:r>
            <a:r>
              <a:rPr lang="ru-RU" sz="2400" dirty="0">
                <a:solidFill>
                  <a:srgbClr val="33333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— это бесплатные онлайн-курсы по обучению востребованным на рынке труда цифровым навыкам.</a:t>
            </a:r>
            <a:endParaRPr lang="ru-RU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1068" t="7185" r="45461" b="9648"/>
          <a:stretch/>
        </p:blipFill>
        <p:spPr>
          <a:xfrm>
            <a:off x="381739" y="1520328"/>
            <a:ext cx="7067718" cy="496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758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endParaRPr lang="ru-RU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endParaRPr lang="ru-RU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r>
              <a:rPr lang="ru-RU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СПАСИБО ЗА ВНИМАНИЕ!</a:t>
            </a:r>
          </a:p>
          <a:p>
            <a:pPr marL="0" indent="0">
              <a:buNone/>
            </a:pPr>
            <a:endParaRPr lang="ru-RU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endParaRPr lang="ru-RU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endParaRPr lang="ru-RU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r>
              <a:rPr lang="ru-RU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Педагог ДО Наумова Любовь Федоровна </a:t>
            </a:r>
          </a:p>
          <a:p>
            <a:pPr marL="0" indent="0">
              <a:buNone/>
            </a:pPr>
            <a:r>
              <a:rPr lang="ru-RU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Тел.: 8 952-528-78-21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12363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9662221" y="413111"/>
            <a:ext cx="3439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oksmena.ru</a:t>
            </a:r>
            <a:endParaRPr lang="ru-RU" sz="24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301" y="1369068"/>
            <a:ext cx="4449840" cy="247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42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12363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62221" y="413111"/>
            <a:ext cx="3439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oksmena.ru</a:t>
            </a:r>
            <a:endParaRPr lang="ru-RU" sz="24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5" r="2031" b="39102"/>
          <a:stretch/>
        </p:blipFill>
        <p:spPr>
          <a:xfrm>
            <a:off x="613912" y="1454331"/>
            <a:ext cx="3678629" cy="5016137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445408" y="1454331"/>
            <a:ext cx="7521691" cy="4380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ru-RU" sz="4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4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ГБНОУ ОК «Смена»</a:t>
            </a:r>
          </a:p>
          <a:p>
            <a:endParaRPr lang="ru-RU" sz="48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ru-RU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 Корпус – Горького,38</a:t>
            </a:r>
          </a:p>
          <a:p>
            <a:r>
              <a:rPr lang="ru-RU" sz="4000" b="1" dirty="0">
                <a:solidFill>
                  <a:schemeClr val="bg2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 корпус – Культуры,102</a:t>
            </a:r>
          </a:p>
          <a:p>
            <a:r>
              <a:rPr lang="ru-RU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 корпус – Степана Разина,8</a:t>
            </a:r>
          </a:p>
          <a:p>
            <a:r>
              <a:rPr lang="ru-RU" sz="43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endParaRPr lang="ru-RU" sz="53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9266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12363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9662221" y="413111"/>
            <a:ext cx="3439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oksmena.ru</a:t>
            </a:r>
            <a:endParaRPr lang="ru-RU" sz="24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25" y="2251085"/>
            <a:ext cx="2419521" cy="23704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187" y="2401840"/>
            <a:ext cx="1849748" cy="22196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5" r="8273"/>
          <a:stretch/>
        </p:blipFill>
        <p:spPr>
          <a:xfrm>
            <a:off x="8833532" y="2541787"/>
            <a:ext cx="2830286" cy="19398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823" y="2251085"/>
            <a:ext cx="3209544" cy="25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90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21023" y="1649483"/>
            <a:ext cx="6217921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Графический дизайнер </a:t>
            </a:r>
            <a:r>
              <a:rPr lang="ru-RU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специализируется на оформлении окружающей среды средствами графики.</a:t>
            </a:r>
          </a:p>
          <a:p>
            <a:pPr marL="0" indent="0">
              <a:buNone/>
            </a:pPr>
            <a:r>
              <a:rPr lang="ru-RU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Профессия 54.01.20 «Графический дизайнер»</a:t>
            </a:r>
            <a:r>
              <a:rPr lang="ru-RU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входит в число наиболее востребованных и перспективных профессий и специальностей СПО в соответствии с мировыми стандартами и передовыми технологиями (ТОП-50).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12363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9662221" y="413111"/>
            <a:ext cx="3439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oksmena.ru</a:t>
            </a:r>
            <a:endParaRPr lang="ru-RU" sz="24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" r="2974"/>
          <a:stretch/>
        </p:blipFill>
        <p:spPr>
          <a:xfrm>
            <a:off x="304801" y="1523998"/>
            <a:ext cx="4876800" cy="491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596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12363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9662221" y="413111"/>
            <a:ext cx="3439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oksmena.ru</a:t>
            </a:r>
            <a:endParaRPr lang="ru-RU" sz="24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83306" y="874776"/>
            <a:ext cx="7521691" cy="4380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 год обучения</a:t>
            </a:r>
          </a:p>
          <a:p>
            <a:r>
              <a:rPr lang="ru-RU" sz="4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endParaRPr lang="ru-RU" sz="4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ru-RU" sz="43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endParaRPr lang="ru-RU" sz="53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73"/>
          <a:stretch/>
        </p:blipFill>
        <p:spPr>
          <a:xfrm>
            <a:off x="506027" y="2111148"/>
            <a:ext cx="2663426" cy="42581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06" y="2334087"/>
            <a:ext cx="3870664" cy="387066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63"/>
          <a:stretch/>
        </p:blipFill>
        <p:spPr>
          <a:xfrm>
            <a:off x="8404807" y="2334087"/>
            <a:ext cx="1793691" cy="173444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9"/>
          <a:stretch/>
        </p:blipFill>
        <p:spPr>
          <a:xfrm>
            <a:off x="8433912" y="4315276"/>
            <a:ext cx="1764586" cy="171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66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4201" y="1516670"/>
            <a:ext cx="6489609" cy="3940935"/>
          </a:xfrm>
        </p:spPr>
        <p:txBody>
          <a:bodyPr>
            <a:normAutofit/>
          </a:bodyPr>
          <a:lstStyle/>
          <a:p>
            <a:r>
              <a:rPr lang="ru-RU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br>
              <a:rPr lang="ru-RU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7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Модуль 1: фирменный стиль и элементы </a:t>
            </a:r>
            <a:r>
              <a:rPr lang="ru-RU" sz="27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брендбука</a:t>
            </a:r>
            <a:br>
              <a:rPr lang="ru-RU" sz="27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7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Модуль 2: Информационный дизайн</a:t>
            </a:r>
            <a:br>
              <a:rPr lang="ru-RU" sz="27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7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Модуль 4: Упаковка</a:t>
            </a:r>
            <a:br>
              <a:rPr lang="ru-RU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12363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9662221" y="413111"/>
            <a:ext cx="3439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oksmena.ru</a:t>
            </a:r>
            <a:endParaRPr lang="ru-RU" sz="24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63"/>
          <a:stretch/>
        </p:blipFill>
        <p:spPr>
          <a:xfrm>
            <a:off x="8204997" y="2111148"/>
            <a:ext cx="1793691" cy="17344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9"/>
          <a:stretch/>
        </p:blipFill>
        <p:spPr>
          <a:xfrm>
            <a:off x="8234102" y="4127400"/>
            <a:ext cx="1764586" cy="171464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83306" y="874776"/>
            <a:ext cx="7521691" cy="43630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 год обучения</a:t>
            </a:r>
          </a:p>
          <a:p>
            <a:r>
              <a:rPr lang="ru-RU" sz="4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ru-RU" sz="4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ru-RU" sz="43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endParaRPr lang="ru-RU" sz="53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8387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12363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9662221" y="413111"/>
            <a:ext cx="3439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oksmena.ru</a:t>
            </a:r>
            <a:endParaRPr lang="ru-RU" sz="24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26742" y="146346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Корпоративный дизайн</a:t>
            </a:r>
            <a:r>
              <a:rPr lang="ru-RU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br>
              <a:rPr lang="ru-RU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ru-RU" sz="28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6742" y="2003134"/>
            <a:ext cx="10756776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Лого, </a:t>
            </a:r>
            <a:r>
              <a:rPr lang="ru-RU" sz="22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брендированные</a:t>
            </a:r>
            <a:r>
              <a:rPr lang="ru-RU" sz="22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товары, единообразная одежда сотрудников и узнаваемые мелодии — все это составляет фирменный стиль. Его задача — выделить компанию на фоне конкурентов и сделать ее узнаваемой с первого взгляда или с первых нот рекламного ролика</a:t>
            </a:r>
          </a:p>
          <a:p>
            <a:br>
              <a:rPr lang="ru-RU" sz="22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2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• Логотип;</a:t>
            </a:r>
            <a:br>
              <a:rPr lang="ru-RU" sz="22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2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• Товарный знак;</a:t>
            </a:r>
            <a:br>
              <a:rPr lang="ru-RU" sz="22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2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• Слоган (лозунг) фирмы;</a:t>
            </a:r>
            <a:br>
              <a:rPr lang="ru-RU" sz="22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2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• Фирменная гамма цветов;</a:t>
            </a:r>
            <a:br>
              <a:rPr lang="ru-RU" sz="22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2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• Фирменный набор шрифтов;</a:t>
            </a:r>
            <a:br>
              <a:rPr lang="ru-RU" sz="22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2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• Корпоративная документация: </a:t>
            </a:r>
          </a:p>
          <a:p>
            <a:r>
              <a:rPr lang="ru-RU" sz="22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визитки, </a:t>
            </a:r>
            <a:r>
              <a:rPr lang="ru-RU" sz="22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бейджы</a:t>
            </a:r>
            <a:r>
              <a:rPr lang="ru-RU" sz="2200" dirty="0" err="1">
                <a:solidFill>
                  <a:srgbClr val="57565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</a:t>
            </a:r>
            <a:r>
              <a:rPr lang="ru-RU" sz="22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конверты</a:t>
            </a:r>
            <a:r>
              <a:rPr lang="ru-RU" sz="22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бланки писем и др.</a:t>
            </a:r>
            <a:r>
              <a:rPr lang="ru-RU" sz="2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br>
              <a:rPr lang="ru-RU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ru-RU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0131" y="3269833"/>
            <a:ext cx="4696118" cy="271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7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8273" y="1484419"/>
            <a:ext cx="11160637" cy="464175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11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Информационный дизайн</a:t>
            </a:r>
            <a:r>
              <a:rPr lang="ru-RU" sz="11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marL="0" indent="0">
              <a:buNone/>
            </a:pPr>
            <a:r>
              <a:rPr lang="ru-RU" sz="1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Печатный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8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Информационный дизайн — искусство и наука подготовки информации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8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таким образом, чтобы она могла быть эффективно использована людьми.</a:t>
            </a:r>
            <a:br>
              <a:rPr lang="ru-RU" sz="8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8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 печатным продуктам информационного дизайна относятся:</a:t>
            </a:r>
            <a:br>
              <a:rPr lang="ru-RU" sz="8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8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• Плакаты</a:t>
            </a:r>
            <a:br>
              <a:rPr lang="ru-RU" sz="8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8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• Постеры</a:t>
            </a:r>
            <a:br>
              <a:rPr lang="ru-RU" sz="8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8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• Афиши</a:t>
            </a:r>
            <a:br>
              <a:rPr lang="ru-RU" sz="8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8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• Пригласительные билеты</a:t>
            </a:r>
            <a:br>
              <a:rPr lang="ru-RU" sz="8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8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• Открытки</a:t>
            </a:r>
            <a:br>
              <a:rPr lang="ru-RU" sz="8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8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• </a:t>
            </a:r>
            <a:r>
              <a:rPr lang="ru-RU" sz="8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Флаеры</a:t>
            </a:r>
            <a:br>
              <a:rPr lang="ru-RU" sz="8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8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• Рекламные модули, наружная реклама</a:t>
            </a:r>
            <a:br>
              <a:rPr lang="ru-RU" sz="8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8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• Баннеры</a:t>
            </a:r>
            <a:br>
              <a:rPr lang="ru-RU" sz="8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8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• Рекламные щиты</a:t>
            </a:r>
            <a:br>
              <a:rPr lang="ru-RU" sz="8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8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• </a:t>
            </a:r>
            <a:r>
              <a:rPr lang="ru-RU" sz="8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Билборды</a:t>
            </a:r>
            <a:r>
              <a:rPr lang="ru-RU" sz="8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и др. </a:t>
            </a:r>
            <a:br>
              <a:rPr lang="ru-RU" sz="6800" dirty="0"/>
            </a:b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12363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9662221" y="413111"/>
            <a:ext cx="3439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oksmena.ru</a:t>
            </a:r>
            <a:endParaRPr lang="ru-RU" sz="24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4719" y="3313027"/>
            <a:ext cx="2311510" cy="28893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630" y="3711793"/>
            <a:ext cx="3321952" cy="245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63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606" y="1651461"/>
            <a:ext cx="3174153" cy="448744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12363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9662221" y="413111"/>
            <a:ext cx="3439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oksmena.ru</a:t>
            </a:r>
            <a:endParaRPr lang="ru-RU" sz="24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27256" y="1419456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Упаковка</a:t>
            </a:r>
            <a:r>
              <a:rPr lang="ru-RU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br>
              <a:rPr lang="ru-RU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ru-RU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256" y="1958877"/>
            <a:ext cx="609600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Упаковка — предметы, материалы </a:t>
            </a:r>
          </a:p>
          <a:p>
            <a:r>
              <a:rPr lang="ru-RU" sz="22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 устройства, использующиеся для</a:t>
            </a:r>
            <a:br>
              <a:rPr lang="ru-RU" sz="22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2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обеспечения сохранности товаров </a:t>
            </a:r>
          </a:p>
          <a:p>
            <a:r>
              <a:rPr lang="ru-RU" sz="22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 сырья во время перемещения, </a:t>
            </a:r>
          </a:p>
          <a:p>
            <a:r>
              <a:rPr lang="ru-RU" sz="22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хранения и использования (тара)</a:t>
            </a:r>
            <a:br>
              <a:rPr lang="ru-RU" sz="22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2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• Картонная упаковка и тара: </a:t>
            </a:r>
          </a:p>
          <a:p>
            <a:r>
              <a:rPr lang="ru-RU" sz="22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коробки, пачки, ящики, лотки,</a:t>
            </a:r>
            <a:br>
              <a:rPr lang="ru-RU" sz="22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2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картонно-навивные тубы.</a:t>
            </a:r>
            <a:br>
              <a:rPr lang="ru-RU" sz="22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2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• Бумажная тара: бумажные пакеты,</a:t>
            </a:r>
            <a:br>
              <a:rPr lang="ru-RU" sz="22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2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пакетики-</a:t>
            </a:r>
            <a:r>
              <a:rPr lang="ru-RU" sz="22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стики</a:t>
            </a:r>
            <a:r>
              <a:rPr lang="ru-RU" sz="22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сэндвич-</a:t>
            </a:r>
            <a:r>
              <a:rPr lang="ru-RU" sz="22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бэг</a:t>
            </a:r>
            <a:r>
              <a:rPr lang="ru-RU" sz="22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br>
              <a:rPr lang="ru-RU" sz="22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2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• Этикетки</a:t>
            </a:r>
            <a:br>
              <a:rPr lang="ru-RU" sz="22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2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• Вкладыши</a:t>
            </a:r>
            <a:r>
              <a:rPr lang="ru-RU" sz="2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br>
              <a:rPr lang="ru-RU" sz="2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ru-RU" sz="2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1545" y="3806408"/>
            <a:ext cx="2431973" cy="26267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5850" y="1649483"/>
            <a:ext cx="3104902" cy="201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097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426</TotalTime>
  <Words>538</Words>
  <Application>Microsoft Office PowerPoint</Application>
  <PresentationFormat>Широкоэкранный</PresentationFormat>
  <Paragraphs>67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Arial Unicode MS</vt:lpstr>
      <vt:lpstr>Calibri</vt:lpstr>
      <vt:lpstr>Calibri Light</vt:lpstr>
      <vt:lpstr>Тема Office</vt:lpstr>
      <vt:lpstr>Подготовка обучающихся  к РЧ WS по компетенции  «Графический дизайн»  на площадке  ГБНОУ ОК «Смена» </vt:lpstr>
      <vt:lpstr>Презентация PowerPoint</vt:lpstr>
      <vt:lpstr>Презентация PowerPoint</vt:lpstr>
      <vt:lpstr>Презентация PowerPoint</vt:lpstr>
      <vt:lpstr>Презентация PowerPoint</vt:lpstr>
      <vt:lpstr>  Модуль 1: фирменный стиль и элементы брендбука Модуль 2: Информационный дизайн Модуль 4: Упаковка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Подготовка обучающихся  к региональному чемпионату WS по компетенции  «Графический дизайн»  на площадке ГБНОУ ОК «Смена»</dc:title>
  <dc:creator>Пользователь Windows</dc:creator>
  <cp:lastModifiedBy>Безрукова Анастасия</cp:lastModifiedBy>
  <cp:revision>22</cp:revision>
  <dcterms:created xsi:type="dcterms:W3CDTF">2022-02-04T06:26:18Z</dcterms:created>
  <dcterms:modified xsi:type="dcterms:W3CDTF">2022-02-18T06:24:30Z</dcterms:modified>
</cp:coreProperties>
</file>