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6278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Инновационные образовательные ресурсы как инструмент оценивания достижений учащихся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300192" y="4077072"/>
            <a:ext cx="22642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Мальнева Марина Анатольевна,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учитель английского языка МАОУ 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«Гимназия №23»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t="4552" b="4700"/>
          <a:stretch/>
        </p:blipFill>
        <p:spPr>
          <a:xfrm>
            <a:off x="609600" y="620688"/>
            <a:ext cx="4038600" cy="29318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3068960"/>
            <a:ext cx="4038600" cy="323088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22"/>
          <p:cNvSpPr/>
          <p:nvPr/>
        </p:nvSpPr>
        <p:spPr>
          <a:xfrm>
            <a:off x="5625573" y="980728"/>
            <a:ext cx="29185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wordwall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t="9045"/>
          <a:stretch/>
        </p:blipFill>
        <p:spPr>
          <a:xfrm>
            <a:off x="899592" y="752691"/>
            <a:ext cx="4038600" cy="2938621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 t="9495"/>
          <a:stretch/>
        </p:blipFill>
        <p:spPr>
          <a:xfrm>
            <a:off x="4427984" y="3068960"/>
            <a:ext cx="4038600" cy="292410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23"/>
          <p:cNvSpPr/>
          <p:nvPr/>
        </p:nvSpPr>
        <p:spPr>
          <a:xfrm>
            <a:off x="5436096" y="980728"/>
            <a:ext cx="29185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wordwall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488357" y="2780928"/>
            <a:ext cx="81673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ресурсы</a:t>
            </a:r>
            <a:endParaRPr sz="5400" b="1" i="0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755576" y="620688"/>
            <a:ext cx="21531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learnis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3173062" y="1593982"/>
            <a:ext cx="2813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wizer.me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6300192" y="620688"/>
            <a:ext cx="21403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quizizz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969032" y="4941168"/>
            <a:ext cx="21724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quizlet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3057027" y="3890665"/>
            <a:ext cx="29185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wordwall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5372553" y="4991132"/>
            <a:ext cx="3683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google class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Виды контроля</a:t>
            </a:r>
            <a:endParaRPr/>
          </a:p>
        </p:txBody>
      </p:sp>
      <p:grpSp>
        <p:nvGrpSpPr>
          <p:cNvPr id="91" name="Google Shape;91;p14"/>
          <p:cNvGrpSpPr/>
          <p:nvPr/>
        </p:nvGrpSpPr>
        <p:grpSpPr>
          <a:xfrm>
            <a:off x="457200" y="1772301"/>
            <a:ext cx="8229600" cy="4181760"/>
            <a:chOff x="0" y="172101"/>
            <a:chExt cx="8229600" cy="4181760"/>
          </a:xfrm>
        </p:grpSpPr>
        <p:sp>
          <p:nvSpPr>
            <p:cNvPr id="92" name="Google Shape;92;p14"/>
            <p:cNvSpPr/>
            <p:nvPr/>
          </p:nvSpPr>
          <p:spPr>
            <a:xfrm>
              <a:off x="0" y="644421"/>
              <a:ext cx="8229600" cy="806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11480" y="172101"/>
              <a:ext cx="5760720" cy="944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457594" y="218215"/>
              <a:ext cx="5668492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 месту в учебном процессе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0" y="2095941"/>
              <a:ext cx="8229600" cy="806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11480" y="1623621"/>
              <a:ext cx="5760720" cy="944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457594" y="1669735"/>
              <a:ext cx="5668492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 форме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0" y="3547461"/>
              <a:ext cx="8229600" cy="806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11480" y="3075141"/>
              <a:ext cx="5760720" cy="944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457594" y="3121255"/>
              <a:ext cx="5668492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 способу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Суперспособности современного учителя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97889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Тратить минимум сил на подготовку уроков.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Быстро и объективно проверять знания учащихся.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Сделать изучение нового материала максимально понятным.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Получить возможность работать творчески.</a:t>
            </a:r>
            <a:endParaRPr/>
          </a:p>
        </p:txBody>
      </p:sp>
      <p:pic>
        <p:nvPicPr>
          <p:cNvPr id="107" name="Google Shape;10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1916832"/>
            <a:ext cx="324036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488357" y="2780928"/>
            <a:ext cx="81673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ресурсы</a:t>
            </a:r>
            <a:endParaRPr sz="5400" b="1" i="0" u="none" strike="noStrike" cap="non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755576" y="620688"/>
            <a:ext cx="21531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learnis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3173062" y="1593982"/>
            <a:ext cx="2813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wizer.me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6300192" y="620688"/>
            <a:ext cx="21403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quizizz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969032" y="4941168"/>
            <a:ext cx="21724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quizlet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3057027" y="3890665"/>
            <a:ext cx="29185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wordwall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5372553" y="4991132"/>
            <a:ext cx="3683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google class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t="4552" b="4127"/>
          <a:stretch/>
        </p:blipFill>
        <p:spPr>
          <a:xfrm>
            <a:off x="1187624" y="692696"/>
            <a:ext cx="4038600" cy="295039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t="3656" r="13067" b="4699"/>
          <a:stretch/>
        </p:blipFill>
        <p:spPr>
          <a:xfrm>
            <a:off x="4198573" y="2167891"/>
            <a:ext cx="4392488" cy="356262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17"/>
          <p:cNvSpPr/>
          <p:nvPr/>
        </p:nvSpPr>
        <p:spPr>
          <a:xfrm>
            <a:off x="6156176" y="476672"/>
            <a:ext cx="21403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quizizz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t="6350" b="5599"/>
          <a:stretch/>
        </p:blipFill>
        <p:spPr>
          <a:xfrm>
            <a:off x="827584" y="764704"/>
            <a:ext cx="4536504" cy="284480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8" descr="C:\Users\USER\Pictures\Screenshots\Снимок экрана (2).png"/>
          <p:cNvPicPr preferRelativeResize="0"/>
          <p:nvPr/>
        </p:nvPicPr>
        <p:blipFill rotWithShape="1">
          <a:blip r:embed="rId4">
            <a:alphaModFix/>
          </a:blip>
          <a:srcRect t="5148" b="4080"/>
          <a:stretch/>
        </p:blipFill>
        <p:spPr>
          <a:xfrm>
            <a:off x="3311860" y="3284984"/>
            <a:ext cx="5040560" cy="301904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" name="Google Shape;132;p18"/>
          <p:cNvSpPr/>
          <p:nvPr/>
        </p:nvSpPr>
        <p:spPr>
          <a:xfrm>
            <a:off x="6091188" y="764704"/>
            <a:ext cx="21403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quizizz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t="5003" b="3353"/>
          <a:stretch/>
        </p:blipFill>
        <p:spPr>
          <a:xfrm>
            <a:off x="971600" y="908720"/>
            <a:ext cx="4038600" cy="296091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t="3206" r="24819" b="2903"/>
          <a:stretch/>
        </p:blipFill>
        <p:spPr>
          <a:xfrm>
            <a:off x="5010200" y="2400559"/>
            <a:ext cx="3144529" cy="345638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19"/>
          <p:cNvSpPr/>
          <p:nvPr/>
        </p:nvSpPr>
        <p:spPr>
          <a:xfrm>
            <a:off x="5678940" y="742659"/>
            <a:ext cx="21724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quizlet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l="4186" t="3629" b="4163"/>
          <a:stretch/>
        </p:blipFill>
        <p:spPr>
          <a:xfrm>
            <a:off x="2786743" y="260648"/>
            <a:ext cx="3869488" cy="297905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l="19237" t="6407"/>
          <a:stretch/>
        </p:blipFill>
        <p:spPr>
          <a:xfrm>
            <a:off x="5414821" y="3428998"/>
            <a:ext cx="3261702" cy="302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5">
            <a:alphaModFix/>
          </a:blip>
          <a:srcRect l="19442" t="6003" b="404"/>
          <a:stretch/>
        </p:blipFill>
        <p:spPr>
          <a:xfrm>
            <a:off x="611560" y="3429000"/>
            <a:ext cx="3253341" cy="302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3165175" y="2967335"/>
            <a:ext cx="2813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wizer.me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l="18508" t="5452" b="3352"/>
          <a:stretch/>
        </p:blipFill>
        <p:spPr>
          <a:xfrm>
            <a:off x="755576" y="908720"/>
            <a:ext cx="3606056" cy="29464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 l="20754" t="5452" b="4250"/>
          <a:stretch/>
        </p:blipFill>
        <p:spPr>
          <a:xfrm>
            <a:off x="4932040" y="2780928"/>
            <a:ext cx="3600400" cy="291737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21"/>
          <p:cNvSpPr/>
          <p:nvPr/>
        </p:nvSpPr>
        <p:spPr>
          <a:xfrm>
            <a:off x="5580112" y="1124744"/>
            <a:ext cx="2813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wizer.me</a:t>
            </a:r>
            <a:endParaRPr sz="540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Экран (4:3)</PresentationFormat>
  <Paragraphs>34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Инновационные образовательные ресурсы как инструмент оценивания достижений учащихся</vt:lpstr>
      <vt:lpstr>Виды контроля</vt:lpstr>
      <vt:lpstr>Суперспособности современного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образовательные ресурсы как инструмент оценивания достижений учащихся</dc:title>
  <dc:creator>ООО</dc:creator>
  <cp:lastModifiedBy>user</cp:lastModifiedBy>
  <cp:revision>1</cp:revision>
  <dcterms:modified xsi:type="dcterms:W3CDTF">2022-01-13T09:35:02Z</dcterms:modified>
</cp:coreProperties>
</file>