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1" r:id="rId6"/>
    <p:sldId id="266" r:id="rId7"/>
    <p:sldId id="269" r:id="rId8"/>
    <p:sldId id="271" r:id="rId9"/>
    <p:sldId id="265" r:id="rId10"/>
    <p:sldId id="268" r:id="rId11"/>
    <p:sldId id="263" r:id="rId12"/>
    <p:sldId id="272" r:id="rId13"/>
    <p:sldId id="273" r:id="rId14"/>
    <p:sldId id="274" r:id="rId15"/>
    <p:sldId id="275" r:id="rId16"/>
    <p:sldId id="278" r:id="rId17"/>
    <p:sldId id="276" r:id="rId18"/>
    <p:sldId id="277" r:id="rId19"/>
    <p:sldId id="26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D3DE-64DF-4BB2-BCDE-89AA1788565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C761-661E-4924-BD66-773B6F6D8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223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D3DE-64DF-4BB2-BCDE-89AA1788565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C761-661E-4924-BD66-773B6F6D8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962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D3DE-64DF-4BB2-BCDE-89AA1788565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C761-661E-4924-BD66-773B6F6D8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98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D3DE-64DF-4BB2-BCDE-89AA1788565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C761-661E-4924-BD66-773B6F6D8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16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D3DE-64DF-4BB2-BCDE-89AA1788565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C761-661E-4924-BD66-773B6F6D8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17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D3DE-64DF-4BB2-BCDE-89AA1788565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C761-661E-4924-BD66-773B6F6D8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46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D3DE-64DF-4BB2-BCDE-89AA1788565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C761-661E-4924-BD66-773B6F6D8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31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D3DE-64DF-4BB2-BCDE-89AA1788565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C761-661E-4924-BD66-773B6F6D8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01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D3DE-64DF-4BB2-BCDE-89AA1788565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C761-661E-4924-BD66-773B6F6D8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83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D3DE-64DF-4BB2-BCDE-89AA1788565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C761-661E-4924-BD66-773B6F6D8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60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D3DE-64DF-4BB2-BCDE-89AA1788565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C761-661E-4924-BD66-773B6F6D8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80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BD3DE-64DF-4BB2-BCDE-89AA1788565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EC761-661E-4924-BD66-773B6F6D8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57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support/disk-desktop" TargetMode="External"/><Relationship Id="rId2" Type="http://schemas.openxmlformats.org/officeDocument/2006/relationships/hyperlink" Target="http://disk.yandex.ru/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yandex.ru/" TargetMode="External"/><Relationship Id="rId2" Type="http://schemas.openxmlformats.org/officeDocument/2006/relationships/hyperlink" Target="https://yandex.ru/company/press_releases/2021/2021-04-2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0788" y="358148"/>
            <a:ext cx="9144000" cy="1751466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Совместная работа с Яндекс-документами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10401" y="4176804"/>
            <a:ext cx="3840480" cy="1655762"/>
          </a:xfrm>
        </p:spPr>
        <p:txBody>
          <a:bodyPr>
            <a:normAutofit fontScale="92500"/>
          </a:bodyPr>
          <a:lstStyle/>
          <a:p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информатики МБОУ «СОШ№45 </a:t>
            </a:r>
            <a:r>
              <a:rPr lang="ru-RU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г.Челябинска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r"/>
            <a:r>
              <a:rPr lang="ru-RU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Жадько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Наталья Петровна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Человечки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36" y="2046514"/>
            <a:ext cx="3392950" cy="318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1508" y="3109656"/>
            <a:ext cx="3359565" cy="299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6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669"/>
            <a:ext cx="12192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0032274" y="766354"/>
            <a:ext cx="1776549" cy="3135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04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91423" y="626383"/>
            <a:ext cx="10515600" cy="36639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Совместное редактирование документов</a:t>
            </a:r>
            <a:b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52994" y="1305333"/>
            <a:ext cx="5943600" cy="43513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Для совместной работы над документом пользователю нужно отправить ссылку на редактирование файла другому пользователю. </a:t>
            </a:r>
          </a:p>
          <a:p>
            <a:pPr marL="0" indent="0">
              <a:buNone/>
            </a:pPr>
            <a:r>
              <a:rPr lang="ru-RU" dirty="0" smtClean="0"/>
              <a:t>В этом случае другому пользователю не потребуется иметь аккаунт на «Яндексе» для получения доступа к файлу. </a:t>
            </a:r>
          </a:p>
          <a:p>
            <a:pPr marL="0" indent="0">
              <a:buNone/>
            </a:pPr>
            <a:r>
              <a:rPr lang="ru-RU" dirty="0" smtClean="0"/>
              <a:t>Сервис «Документы» доступен в браузере как на ПК, так и на мобильных устройствах. Все файлы сервиса хранятся на облачной платформе «</a:t>
            </a:r>
            <a:r>
              <a:rPr lang="ru-RU" dirty="0" err="1" smtClean="0"/>
              <a:t>Яндекс.Диск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314" y="723821"/>
            <a:ext cx="4583709" cy="32183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120" y="3624943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3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6287589" y="3979817"/>
            <a:ext cx="627017" cy="391886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86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Совместное редактирование документов</a:t>
            </a:r>
            <a:b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1028" y="1053738"/>
            <a:ext cx="48568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Yandex Sans Text Web"/>
              </a:rPr>
              <a:t>Чтобы редактировать документ вместе с друзьями или коллегами, поделитесь им:</a:t>
            </a:r>
          </a:p>
          <a:p>
            <a:endParaRPr lang="ru-RU" b="0" i="0" dirty="0" smtClean="0">
              <a:solidFill>
                <a:srgbClr val="000000"/>
              </a:solidFill>
              <a:effectLst/>
              <a:latin typeface="Yandex Sans Text Web"/>
            </a:endParaRPr>
          </a:p>
          <a:p>
            <a:pPr>
              <a:buFont typeface="+mj-lt"/>
              <a:buAutoNum type="arabicPeriod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Yandex Sans Text Web"/>
              </a:rPr>
              <a:t>В Диске нажмите на документ правой кнопкой мыши и в контекстном меню выберите 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Yandex Sans Text Web"/>
              </a:rPr>
              <a:t>Поделиться.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Yandex Sans Text Web"/>
              </a:rPr>
              <a:t>Также вы можете поделиться со страницы самого редактора — нажмите Настроить доступ в правом верхнем углу.</a:t>
            </a:r>
          </a:p>
          <a:p>
            <a:pPr>
              <a:buFont typeface="+mj-lt"/>
              <a:buAutoNum type="arabicPeriod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Yandex Sans Text Web"/>
              </a:rPr>
              <a:t> Выберите права доступа:          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Yandex Sans Text Web"/>
              </a:rPr>
              <a:t>Просмотр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Yandex Sans Text Web"/>
              </a:rPr>
              <a:t> 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Yandex Sans Text Web"/>
              </a:rPr>
              <a:t>или 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Yandex Sans Text Web"/>
              </a:rPr>
              <a:t>Редактирование.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Yandex Sans Text Web"/>
              </a:rPr>
              <a:t>  </a:t>
            </a:r>
          </a:p>
          <a:p>
            <a:endParaRPr lang="ru-RU" b="0" i="0" dirty="0" smtClean="0">
              <a:solidFill>
                <a:srgbClr val="000000"/>
              </a:solidFill>
              <a:effectLst/>
              <a:latin typeface="Yandex Sans Text Web"/>
            </a:endParaRPr>
          </a:p>
          <a:p>
            <a:r>
              <a:rPr lang="ru-RU" b="0" i="0" dirty="0" smtClean="0">
                <a:solidFill>
                  <a:srgbClr val="DD0000"/>
                </a:solidFill>
                <a:effectLst/>
                <a:latin typeface="Yandex Sans Text Web"/>
              </a:rPr>
              <a:t>Ограничение.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Yandex Sans Text Web"/>
              </a:rPr>
              <a:t> Настроить личный доступ — для кого-то на просмотр, а для кого-то на редактирование — пока нельзя. </a:t>
            </a:r>
          </a:p>
          <a:p>
            <a:endParaRPr lang="ru-RU" b="0" i="0" dirty="0" smtClean="0">
              <a:solidFill>
                <a:srgbClr val="000000"/>
              </a:solidFill>
              <a:effectLst/>
              <a:latin typeface="Yandex Sans Text Web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Yandex Sans Text Web"/>
              </a:rPr>
              <a:t>3.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Yandex Sans Text Web"/>
              </a:rPr>
              <a:t>Нажмите 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Yandex Sans Text Web"/>
              </a:rPr>
              <a:t>Скопировать ссылку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Yandex Sans Text Web"/>
              </a:rPr>
              <a:t> и отправьте ее друзьям или коллегам любым удобным способом.</a:t>
            </a:r>
            <a:endParaRPr lang="ru-RU" b="0" i="0" dirty="0">
              <a:solidFill>
                <a:srgbClr val="000000"/>
              </a:solidFill>
              <a:effectLst/>
              <a:latin typeface="Yandex Sans Text Web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29" y="983354"/>
            <a:ext cx="6946898" cy="5029481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6191793" y="3979817"/>
            <a:ext cx="809897" cy="4528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66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09" y="247284"/>
            <a:ext cx="11694586" cy="649315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519749" y="4336870"/>
            <a:ext cx="2325188" cy="7402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65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3" y="158441"/>
            <a:ext cx="11120846" cy="6302774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541417" y="2751909"/>
            <a:ext cx="3561806" cy="3570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0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9713" y="725844"/>
            <a:ext cx="10515600" cy="653778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Хранение</a:t>
            </a:r>
            <a:r>
              <a:rPr lang="ru-RU" sz="40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загрузка файлов </a:t>
            </a: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папок на</a:t>
            </a:r>
            <a:b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Яндекс Диск</a:t>
            </a:r>
            <a:r>
              <a:rPr lang="ru-RU" sz="4000" b="1" i="1" u="sng" strike="noStrik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 </a:t>
            </a:r>
            <a:r>
              <a:rPr lang="ru-RU" sz="40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0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40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7279" y="3053993"/>
            <a:ext cx="98493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0" dirty="0" smtClean="0">
                <a:effectLst/>
              </a:rPr>
              <a:t>Максимальный размер файла на Диске — 50 ГБ. Но для загрузки файлов больше 2 ГБ </a:t>
            </a:r>
            <a:r>
              <a:rPr lang="ru-RU" sz="2400" i="0" dirty="0" err="1" smtClean="0">
                <a:effectLst/>
              </a:rPr>
              <a:t>рекомендуеся</a:t>
            </a:r>
            <a:r>
              <a:rPr lang="ru-RU" sz="2400" i="0" dirty="0" smtClean="0">
                <a:effectLst/>
              </a:rPr>
              <a:t> использовать </a:t>
            </a:r>
            <a:r>
              <a:rPr lang="ru-RU" sz="2400" i="0" u="none" strike="noStrike" dirty="0" smtClean="0">
                <a:effectLst/>
                <a:hlinkClick r:id="rId3"/>
              </a:rPr>
              <a:t>программу Яндекс Диск</a:t>
            </a:r>
            <a:r>
              <a:rPr lang="ru-RU" sz="2400" i="0" dirty="0" smtClean="0">
                <a:effectLst/>
              </a:rPr>
              <a:t>.</a:t>
            </a:r>
          </a:p>
          <a:p>
            <a:r>
              <a:rPr lang="ru-RU" sz="2400" i="0" dirty="0" smtClean="0">
                <a:effectLst/>
              </a:rPr>
              <a:t>Вы также можете перетащить на страницу Диска или скопировать любую папку из вашего компьютера в программу Яндекс Диск, и папка автоматически загрузится на сервер со всем содержимым.</a:t>
            </a:r>
          </a:p>
          <a:p>
            <a:r>
              <a:rPr lang="ru-RU" sz="2400" i="0" dirty="0" smtClean="0">
                <a:effectLst/>
              </a:rPr>
              <a:t>Чтобы загрузить файлы в отдельную папку с помощью мобильного приложения, сначала нужно создайте нужную папку, а затем откройте ее.</a:t>
            </a:r>
            <a:endParaRPr lang="ru-RU" sz="2400" i="0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7279" y="1729854"/>
            <a:ext cx="101324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u="none" strike="noStrike" dirty="0" smtClean="0">
                <a:solidFill>
                  <a:srgbClr val="0044BB"/>
                </a:solidFill>
                <a:effectLst/>
                <a:hlinkClick r:id="rId2"/>
              </a:rPr>
              <a:t>Яндекс Диск</a:t>
            </a:r>
            <a:r>
              <a:rPr lang="ru-RU" sz="2400" b="0" i="0" dirty="0" smtClean="0">
                <a:solidFill>
                  <a:srgbClr val="000000"/>
                </a:solidFill>
                <a:effectLst/>
              </a:rPr>
              <a:t> — это сервис, который позволяет  хранить файлы на серверах Яндекса. Вы можете работать с файлами на Диске с любого устройства, подключенного к интернету.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208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189968"/>
            <a:ext cx="11664875" cy="625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3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46" y="278039"/>
            <a:ext cx="11900305" cy="6384018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4972594" y="731520"/>
            <a:ext cx="818606" cy="5747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17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96" y="407037"/>
            <a:ext cx="11448809" cy="614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7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4" y="140846"/>
            <a:ext cx="10030746" cy="6576308"/>
          </a:xfrm>
        </p:spPr>
      </p:pic>
    </p:spTree>
    <p:extLst>
      <p:ext uri="{BB962C8B-B14F-4D97-AF65-F5344CB8AC3E}">
        <p14:creationId xmlns:p14="http://schemas.microsoft.com/office/powerpoint/2010/main" val="75790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7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025" y="195944"/>
            <a:ext cx="10515600" cy="900880"/>
          </a:xfrm>
        </p:spPr>
        <p:txBody>
          <a:bodyPr/>
          <a:lstStyle/>
          <a:p>
            <a:r>
              <a:rPr lang="ru-RU" dirty="0" smtClean="0"/>
              <a:t>			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Яндекс. Документы</a:t>
            </a: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387" y="1192617"/>
            <a:ext cx="4693922" cy="44700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26 апреля 2021 года «Яндекс» </a:t>
            </a:r>
            <a:r>
              <a:rPr lang="ru-RU" sz="2400" dirty="0">
                <a:hlinkClick r:id="rId2"/>
              </a:rPr>
              <a:t>объявил</a:t>
            </a:r>
            <a:r>
              <a:rPr lang="ru-RU" sz="2400" dirty="0"/>
              <a:t> о запуске сервиса «</a:t>
            </a:r>
            <a:r>
              <a:rPr lang="ru-RU" sz="2400" dirty="0">
                <a:hlinkClick r:id="rId3"/>
              </a:rPr>
              <a:t>Документы</a:t>
            </a:r>
            <a:r>
              <a:rPr lang="ru-RU" sz="2400" dirty="0"/>
              <a:t>».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Это </a:t>
            </a:r>
            <a:r>
              <a:rPr lang="ru-RU" sz="2400" dirty="0"/>
              <a:t>онлайн-сервис для создания и совместного редактирования файлов — аналог облачного офисного пакета </a:t>
            </a:r>
            <a:r>
              <a:rPr lang="ru-RU" sz="2400" dirty="0" err="1"/>
              <a:t>Google</a:t>
            </a:r>
            <a:r>
              <a:rPr lang="ru-RU" sz="2400" dirty="0"/>
              <a:t> </a:t>
            </a:r>
            <a:r>
              <a:rPr lang="ru-RU" sz="2400" dirty="0" err="1"/>
              <a:t>Docs</a:t>
            </a:r>
            <a:r>
              <a:rPr lang="ru-RU" sz="2400" dirty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Сервис «Документы» позволяет создавать текстовые файлы, таблицы, презентации, поддерживает форматы </a:t>
            </a:r>
            <a:r>
              <a:rPr lang="ru-RU" sz="2400" dirty="0" err="1"/>
              <a:t>docx</a:t>
            </a:r>
            <a:r>
              <a:rPr lang="ru-RU" sz="2400" dirty="0"/>
              <a:t>, </a:t>
            </a:r>
            <a:r>
              <a:rPr lang="ru-RU" sz="2400" dirty="0" err="1"/>
              <a:t>xlsx</a:t>
            </a:r>
            <a:r>
              <a:rPr lang="ru-RU" sz="2400" dirty="0"/>
              <a:t> и </a:t>
            </a:r>
            <a:r>
              <a:rPr lang="ru-RU" sz="2400" dirty="0" err="1"/>
              <a:t>pptx</a:t>
            </a:r>
            <a:r>
              <a:rPr lang="ru-RU" sz="2400" dirty="0"/>
              <a:t>, может конвертировать в эти форматы пользовательские файлы более старых версий</a:t>
            </a:r>
            <a:r>
              <a:rPr lang="ru-RU" sz="2400" dirty="0" smtClean="0"/>
              <a:t>.</a:t>
            </a:r>
          </a:p>
        </p:txBody>
      </p:sp>
      <p:pic>
        <p:nvPicPr>
          <p:cNvPr id="4" name="Рисунок 3" descr="YAndeks-disk-----prezentatsiy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37980" y="1477107"/>
            <a:ext cx="6255344" cy="440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3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9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320" y="409303"/>
            <a:ext cx="10515600" cy="6369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Создание документа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9634" y="712686"/>
            <a:ext cx="114953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</a:rPr>
              <a:t>Чтобы создать новый документ, таблицу или презентацию, на панели слева нажмите кнопку Создать и выберите тип файла. Также вы можете создать документы с помощью контекстного меню</a:t>
            </a:r>
            <a:r>
              <a:rPr lang="ru-RU" sz="2000" dirty="0">
                <a:solidFill>
                  <a:srgbClr val="000000"/>
                </a:solidFill>
              </a:rPr>
              <a:t>. Можно создавать и редактировать документы, таблицы и презентации прямо в  Диске.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14" y="1886100"/>
            <a:ext cx="9501051" cy="493637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3" name="Овал 12"/>
          <p:cNvSpPr/>
          <p:nvPr/>
        </p:nvSpPr>
        <p:spPr>
          <a:xfrm>
            <a:off x="1415141" y="2752861"/>
            <a:ext cx="914400" cy="3744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149634" y="3204754"/>
            <a:ext cx="3526971" cy="11495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2407918" y="2790634"/>
            <a:ext cx="1625673" cy="2989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15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38" y="369743"/>
            <a:ext cx="11318068" cy="6071672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7567749" y="1454331"/>
            <a:ext cx="1524000" cy="54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9091749" y="1454331"/>
            <a:ext cx="1271452" cy="54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95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999" t="19189" r="20932" b="-184"/>
          <a:stretch/>
        </p:blipFill>
        <p:spPr>
          <a:xfrm>
            <a:off x="557348" y="491872"/>
            <a:ext cx="9622971" cy="652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4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64828"/>
            <a:ext cx="10415451" cy="1325563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редакторе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1851" y="3706381"/>
            <a:ext cx="10424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Yandex Sans Text Web"/>
              </a:rPr>
              <a:t> </a:t>
            </a:r>
            <a:r>
              <a:rPr lang="ru-RU" sz="2400" b="1" i="0" dirty="0" smtClean="0">
                <a:solidFill>
                  <a:srgbClr val="FF0000"/>
                </a:solidFill>
                <a:effectLst/>
              </a:rPr>
              <a:t>Если вы откроете в редакторе документ в устаревшем формате (DOC, XLS, PPT), Яндекс Диск автоматически создаст копию этого документа в новом формате (DOCX, XLSX, PPTX). Редактироваться будет эта копия, а исходный документ останется без изменений.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1851" y="958237"/>
            <a:ext cx="112514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  <a:cs typeface="Times New Roman" panose="02020603050405020304" pitchFamily="18" charset="0"/>
              </a:rPr>
              <a:t>Если у вас уже есть документ, который нужно отредактировать, откройте его с Диска или загрузите с компьютера.</a:t>
            </a:r>
          </a:p>
          <a:p>
            <a:r>
              <a:rPr lang="ru-RU" sz="2400" dirty="0" smtClean="0">
                <a:effectLst/>
                <a:cs typeface="Times New Roman" panose="02020603050405020304" pitchFamily="18" charset="0"/>
              </a:rPr>
              <a:t>Дважды нажмите на документ, чтобы открыть его в редакторе.</a:t>
            </a:r>
          </a:p>
          <a:p>
            <a:r>
              <a:rPr lang="ru-RU" sz="2400" dirty="0" smtClean="0">
                <a:effectLst/>
                <a:cs typeface="Times New Roman" panose="02020603050405020304" pitchFamily="18" charset="0"/>
              </a:rPr>
              <a:t>Все изменения сохраняются автоматически. Чтобы завершить работу над документом и вернуться в папку Диска, закройте вкладку с редактором.</a:t>
            </a:r>
          </a:p>
          <a:p>
            <a:r>
              <a:rPr lang="ru-RU" sz="2400" dirty="0" smtClean="0">
                <a:effectLst/>
                <a:cs typeface="Times New Roman" panose="02020603050405020304" pitchFamily="18" charset="0"/>
              </a:rPr>
              <a:t>Вы можете переименовать файл, скачать его или отправить на печать. Чтобы увидеть дополнительные возможности управления файлом, откройте меню </a:t>
            </a:r>
            <a:r>
              <a:rPr lang="ru-RU" sz="2400" b="0" dirty="0" smtClean="0">
                <a:effectLst/>
                <a:cs typeface="Times New Roman" panose="02020603050405020304" pitchFamily="18" charset="0"/>
              </a:rPr>
              <a:t>Файл</a:t>
            </a:r>
            <a:r>
              <a:rPr lang="ru-RU" sz="2400" dirty="0" smtClean="0">
                <a:effectLst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13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233</Words>
  <Application>Microsoft Office PowerPoint</Application>
  <PresentationFormat>Широкоэкранный</PresentationFormat>
  <Paragraphs>32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Yandex Sans Text Web</vt:lpstr>
      <vt:lpstr>Тема Office</vt:lpstr>
      <vt:lpstr>Совместная работа с Яндекс-документами</vt:lpstr>
      <vt:lpstr>Презентация PowerPoint</vt:lpstr>
      <vt:lpstr>Презентация PowerPoint</vt:lpstr>
      <vt:lpstr>   Яндекс. Документы</vt:lpstr>
      <vt:lpstr>Презентация PowerPoint</vt:lpstr>
      <vt:lpstr>Создание документа </vt:lpstr>
      <vt:lpstr>Презентация PowerPoint</vt:lpstr>
      <vt:lpstr>Презентация PowerPoint</vt:lpstr>
      <vt:lpstr>Работа в редакторе </vt:lpstr>
      <vt:lpstr>Презентация PowerPoint</vt:lpstr>
      <vt:lpstr>Совместное редактирование документов </vt:lpstr>
      <vt:lpstr>Совместное редактирование документов </vt:lpstr>
      <vt:lpstr>Презентация PowerPoint</vt:lpstr>
      <vt:lpstr>Презентация PowerPoint</vt:lpstr>
      <vt:lpstr>Хранение и загрузка файлов и папок на  Яндекс Диск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Совместная работа с Яндекс-документами</dc:title>
  <dc:creator>hp2</dc:creator>
  <cp:lastModifiedBy>Татьяна В. Таран</cp:lastModifiedBy>
  <cp:revision>30</cp:revision>
  <dcterms:created xsi:type="dcterms:W3CDTF">2022-04-23T10:50:05Z</dcterms:created>
  <dcterms:modified xsi:type="dcterms:W3CDTF">2022-04-26T03:06:36Z</dcterms:modified>
</cp:coreProperties>
</file>