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BAD6-8E57-408B-984D-14EC1D2F380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0AE1-D99F-451B-B511-D6D38FC35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dirty="0" smtClean="0"/>
              <a:t>Организация взаимодействия с помощью инструмента </a:t>
            </a:r>
            <a:r>
              <a:rPr lang="ru-RU" dirty="0" err="1" smtClean="0"/>
              <a:t>Padlet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tftt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7200800" cy="4050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96" b="10272"/>
          <a:stretch>
            <a:fillRect/>
          </a:stretch>
        </p:blipFill>
        <p:spPr bwMode="auto">
          <a:xfrm>
            <a:off x="251520" y="1052736"/>
            <a:ext cx="848618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https://padlet.com/grishutenko_ania/2u4pg7fah5iigod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96" b="10272"/>
          <a:stretch>
            <a:fillRect/>
          </a:stretch>
        </p:blipFill>
        <p:spPr bwMode="auto">
          <a:xfrm>
            <a:off x="251520" y="332656"/>
            <a:ext cx="859497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8" t="21088" r="9816" b="24705"/>
          <a:stretch>
            <a:fillRect/>
          </a:stretch>
        </p:blipFill>
        <p:spPr bwMode="auto">
          <a:xfrm>
            <a:off x="395536" y="836712"/>
            <a:ext cx="82551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https://padlet.com/busssia/8aproject1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556" b="9722"/>
          <a:stretch>
            <a:fillRect/>
          </a:stretch>
        </p:blipFill>
        <p:spPr bwMode="auto">
          <a:xfrm>
            <a:off x="755576" y="1340768"/>
            <a:ext cx="7704856" cy="52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7" t="35634" r="19453" b="16636"/>
          <a:stretch>
            <a:fillRect/>
          </a:stretch>
        </p:blipFill>
        <p:spPr bwMode="auto">
          <a:xfrm>
            <a:off x="251520" y="404664"/>
            <a:ext cx="4968553" cy="29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453" t="41953" r="20726" b="24591"/>
          <a:stretch>
            <a:fillRect/>
          </a:stretch>
        </p:blipFill>
        <p:spPr bwMode="auto">
          <a:xfrm>
            <a:off x="2771800" y="3717032"/>
            <a:ext cx="563296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организовать коллективный мозговой штурм (даже если участники находятся на расстоянии);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подготовить виртуальную выставку, плакат или стенгазету по определенной тематике;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организовать сбор идей, примеров по обозначенному вопросу изучаемой темы;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осуществить обмен информацией, доступной для просмотра и редактирования любым пользователем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отобразить результаты информационного поиска обучающихся по теме;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организовать рефлексию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Возможности </a:t>
            </a:r>
            <a:r>
              <a:rPr lang="ru-RU" dirty="0" err="1"/>
              <a:t>Padlet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 Для начала работы откроем новую вкладку и в адресную строку браузера вводим адрес</a:t>
            </a:r>
            <a:r>
              <a:rPr lang="ru-RU" sz="2000" b="1" u="sng" dirty="0"/>
              <a:t> </a:t>
            </a:r>
            <a:r>
              <a:rPr lang="ru-RU" sz="2000" b="1" u="sng" dirty="0" err="1"/>
              <a:t>padlet.com</a:t>
            </a:r>
            <a:r>
              <a:rPr lang="ru-RU" sz="2000" dirty="0"/>
              <a:t>, нажимаем клавишу </a:t>
            </a:r>
            <a:r>
              <a:rPr lang="ru-RU" sz="2000" dirty="0" err="1"/>
              <a:t>Еnter</a:t>
            </a:r>
            <a:r>
              <a:rPr lang="ru-RU" sz="2000" dirty="0"/>
              <a:t> и переходим на сайт сервиса. Нажимаем кнопку «Зарегистрироваться».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1" t="6996" r="1634" b="8681"/>
          <a:stretch>
            <a:fillRect/>
          </a:stretch>
        </p:blipFill>
        <p:spPr bwMode="auto">
          <a:xfrm>
            <a:off x="683568" y="1484784"/>
            <a:ext cx="7416824" cy="51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Можно зарегистрироваться на сайте указав адрес электронной почты и пароль, но </a:t>
            </a:r>
            <a:r>
              <a:rPr lang="ru-RU" sz="2000" dirty="0" err="1"/>
              <a:t>Рadlet</a:t>
            </a:r>
            <a:r>
              <a:rPr lang="ru-RU" sz="2000" dirty="0"/>
              <a:t> предлагает более простой способ регистрации: если у вас есть </a:t>
            </a:r>
            <a:r>
              <a:rPr lang="ru-RU" sz="2000" dirty="0" err="1"/>
              <a:t>аккаунт</a:t>
            </a:r>
            <a:r>
              <a:rPr lang="ru-RU" sz="2000" dirty="0"/>
              <a:t> </a:t>
            </a:r>
            <a:r>
              <a:rPr lang="ru-RU" sz="2000" dirty="0" err="1"/>
              <a:t>Google</a:t>
            </a:r>
            <a:r>
              <a:rPr lang="ru-RU" sz="2000" dirty="0"/>
              <a:t>, то можно привязать личный кабинет на сайте </a:t>
            </a:r>
            <a:r>
              <a:rPr lang="ru-RU" sz="2000" dirty="0" err="1"/>
              <a:t>Padlet</a:t>
            </a:r>
            <a:r>
              <a:rPr lang="ru-RU" sz="2000" dirty="0"/>
              <a:t> к этому </a:t>
            </a:r>
            <a:r>
              <a:rPr lang="ru-RU" sz="2000" dirty="0" err="1"/>
              <a:t>аккаунту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090" t="16542" r="25817" b="19818"/>
          <a:stretch>
            <a:fillRect/>
          </a:stretch>
        </p:blipFill>
        <p:spPr bwMode="auto">
          <a:xfrm>
            <a:off x="2267744" y="1556792"/>
            <a:ext cx="4608512" cy="49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Создаем </a:t>
            </a:r>
            <a:r>
              <a:rPr lang="ru-RU" sz="2000" dirty="0" err="1" smtClean="0"/>
              <a:t>онлайн-стену</a:t>
            </a:r>
            <a:r>
              <a:rPr lang="ru-RU" sz="2000" dirty="0" smtClean="0"/>
              <a:t>. Нажимаем кнопку «Создать </a:t>
            </a:r>
            <a:r>
              <a:rPr lang="ru-RU" sz="2000" b="1" dirty="0" err="1" smtClean="0"/>
              <a:t>Padlet</a:t>
            </a:r>
            <a:r>
              <a:rPr lang="ru-RU" sz="2000" dirty="0" smtClean="0"/>
              <a:t>».</a:t>
            </a:r>
            <a:r>
              <a:rPr lang="ru-RU" sz="2000" b="1" dirty="0" smtClean="0"/>
              <a:t> </a:t>
            </a:r>
            <a:r>
              <a:rPr lang="ru-RU" sz="2000" dirty="0" smtClean="0"/>
              <a:t>Начинаем с чистого листа или используем уже готовый шаблон. Выбираем обои, которые Вам понравятся. Вы можете обратиться к галерее, чтобы увидеть примеры создания таких </a:t>
            </a:r>
            <a:r>
              <a:rPr lang="ru-RU" sz="2000" dirty="0" err="1" smtClean="0"/>
              <a:t>онлайн-стен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4" b="8681"/>
          <a:stretch>
            <a:fillRect/>
          </a:stretch>
        </p:blipFill>
        <p:spPr bwMode="auto">
          <a:xfrm>
            <a:off x="1115616" y="1700808"/>
            <a:ext cx="6912768" cy="483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403648" y="2204864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267744" y="3068960"/>
            <a:ext cx="1080120" cy="172819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1800" dirty="0" smtClean="0"/>
              <a:t>Выбираем вид своего проекта: стена (оформите содержимое в виде кирпича); холст (распределяйте, группируйте и соединяйте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любым способом); транслировать в виде непрерывного потока (просматриваем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сверху вниз в простой ленте); сетка (расположите содержимое рядами); полка (показывать содержимое столбцами) 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10178" r="7998" b="8681"/>
          <a:stretch>
            <a:fillRect/>
          </a:stretch>
        </p:blipFill>
        <p:spPr bwMode="auto">
          <a:xfrm>
            <a:off x="1115616" y="1628800"/>
            <a:ext cx="6840760" cy="50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64" r="847" b="8890"/>
          <a:stretch>
            <a:fillRect/>
          </a:stretch>
        </p:blipFill>
        <p:spPr bwMode="auto">
          <a:xfrm>
            <a:off x="179511" y="188640"/>
            <a:ext cx="87408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182" t="29270" b="7090"/>
          <a:stretch>
            <a:fillRect/>
          </a:stretch>
        </p:blipFill>
        <p:spPr bwMode="auto">
          <a:xfrm>
            <a:off x="323528" y="260648"/>
            <a:ext cx="3384376" cy="320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5817" t="18133" r="21998" b="24591"/>
          <a:stretch>
            <a:fillRect/>
          </a:stretch>
        </p:blipFill>
        <p:spPr bwMode="auto">
          <a:xfrm>
            <a:off x="4283968" y="2564904"/>
            <a:ext cx="4032448" cy="35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b="8681"/>
          <a:stretch>
            <a:fillRect/>
          </a:stretch>
        </p:blipFill>
        <p:spPr bwMode="auto">
          <a:xfrm>
            <a:off x="251520" y="1052736"/>
            <a:ext cx="848618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https://padlet.com/grishutenko_ania/gr1qvawp3n1n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</TotalTime>
  <Words>86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взаимодействия с помощью инструмента Padlet </vt:lpstr>
      <vt:lpstr>Возможности Padlet</vt:lpstr>
      <vt:lpstr> Для начала работы откроем новую вкладку и в адресную строку браузера вводим адрес padlet.com, нажимаем клавишу Еnter и переходим на сайт сервиса. Нажимаем кнопку «Зарегистрироваться».</vt:lpstr>
      <vt:lpstr>Можно зарегистрироваться на сайте указав адрес электронной почты и пароль, но Рadlet предлагает более простой способ регистрации: если у вас есть аккаунт Google, то можно привязать личный кабинет на сайте Padlet к этому аккаунту.</vt:lpstr>
      <vt:lpstr> Создаем онлайн-стену. Нажимаем кнопку «Создать Padlet». Начинаем с чистого листа или используем уже готовый шаблон. Выбираем обои, которые Вам понравятся. Вы можете обратиться к галерее, чтобы увидеть примеры создания таких онлайн-стен.</vt:lpstr>
      <vt:lpstr> Выбираем вид своего проекта: стена (оформите содержимое в виде кирпича); холст (распределяйте, группируйте и соединяйте контент любым способом); транслировать в виде непрерывного потока (просматриваем контент сверху вниз в простой ленте); сетка (расположите содержимое рядами); полка (показывать содержимое столбцами)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https://padlet.com/busssia/8aproject1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2021-12-20T05:32:44Z</dcterms:created>
  <dcterms:modified xsi:type="dcterms:W3CDTF">2022-01-13T09:34:15Z</dcterms:modified>
</cp:coreProperties>
</file>