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5A05-E33D-4041-ABEA-A7F70D066429}" type="datetimeFigureOut">
              <a:rPr lang="ru-RU" smtClean="0"/>
              <a:t>вт 28.03.23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1DB9-7393-4CCC-8A85-16A8324DF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813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5A05-E33D-4041-ABEA-A7F70D066429}" type="datetimeFigureOut">
              <a:rPr lang="ru-RU" smtClean="0"/>
              <a:t>вт 28.03.23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1DB9-7393-4CCC-8A85-16A8324DF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58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5A05-E33D-4041-ABEA-A7F70D066429}" type="datetimeFigureOut">
              <a:rPr lang="ru-RU" smtClean="0"/>
              <a:t>вт 28.03.23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1DB9-7393-4CCC-8A85-16A8324DF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50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5A05-E33D-4041-ABEA-A7F70D066429}" type="datetimeFigureOut">
              <a:rPr lang="ru-RU" smtClean="0"/>
              <a:t>вт 28.03.23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1DB9-7393-4CCC-8A85-16A8324DF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91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5A05-E33D-4041-ABEA-A7F70D066429}" type="datetimeFigureOut">
              <a:rPr lang="ru-RU" smtClean="0"/>
              <a:t>вт 28.03.23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1DB9-7393-4CCC-8A85-16A8324DF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0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5A05-E33D-4041-ABEA-A7F70D066429}" type="datetimeFigureOut">
              <a:rPr lang="ru-RU" smtClean="0"/>
              <a:t>вт 28.03.23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1DB9-7393-4CCC-8A85-16A8324DF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30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5A05-E33D-4041-ABEA-A7F70D066429}" type="datetimeFigureOut">
              <a:rPr lang="ru-RU" smtClean="0"/>
              <a:t>вт 28.03.23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1DB9-7393-4CCC-8A85-16A8324DF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01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5A05-E33D-4041-ABEA-A7F70D066429}" type="datetimeFigureOut">
              <a:rPr lang="ru-RU" smtClean="0"/>
              <a:t>вт 28.03.23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1DB9-7393-4CCC-8A85-16A8324DF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054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5A05-E33D-4041-ABEA-A7F70D066429}" type="datetimeFigureOut">
              <a:rPr lang="ru-RU" smtClean="0"/>
              <a:t>вт 28.03.23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1DB9-7393-4CCC-8A85-16A8324DF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993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5A05-E33D-4041-ABEA-A7F70D066429}" type="datetimeFigureOut">
              <a:rPr lang="ru-RU" smtClean="0"/>
              <a:t>вт 28.03.23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1DB9-7393-4CCC-8A85-16A8324DF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10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5A05-E33D-4041-ABEA-A7F70D066429}" type="datetimeFigureOut">
              <a:rPr lang="ru-RU" smtClean="0"/>
              <a:t>вт 28.03.23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1DB9-7393-4CCC-8A85-16A8324DF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4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5A05-E33D-4041-ABEA-A7F70D066429}" type="datetimeFigureOut">
              <a:rPr lang="ru-RU" smtClean="0"/>
              <a:t>вт 28.03.23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1DB9-7393-4CCC-8A85-16A8324DF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79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0414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105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72564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25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"/>
          <a:stretch/>
        </p:blipFill>
        <p:spPr bwMode="auto">
          <a:xfrm>
            <a:off x="107504" y="44624"/>
            <a:ext cx="4968552" cy="4631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004048" y="4221088"/>
            <a:ext cx="4032448" cy="23762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dirty="0" smtClean="0"/>
              <a:t>Формулировка задания может включать в себя: </a:t>
            </a:r>
          </a:p>
          <a:p>
            <a:r>
              <a:rPr lang="ru-RU" sz="2000" dirty="0" smtClean="0"/>
              <a:t>иллюстрацию, </a:t>
            </a:r>
          </a:p>
          <a:p>
            <a:r>
              <a:rPr lang="ru-RU" sz="2000" dirty="0" smtClean="0"/>
              <a:t>дополнительный текст (открывается нажатием кнопки), </a:t>
            </a:r>
          </a:p>
          <a:p>
            <a:r>
              <a:rPr lang="ru-RU" sz="2000" dirty="0" smtClean="0"/>
              <a:t> таблицу, </a:t>
            </a:r>
          </a:p>
          <a:p>
            <a:r>
              <a:rPr lang="ru-RU" sz="2000" dirty="0" smtClean="0"/>
              <a:t> комбинацию из перечисленных элементов.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63590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Рейтинг школ в отборочном туре ИМ по информатике в 2023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5904656" cy="467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547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81395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5908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35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Рейтинг школ в отборочном туре ИМ по информатике в 2023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Учитель212</dc:creator>
  <cp:lastModifiedBy>Учитель212</cp:lastModifiedBy>
  <cp:revision>3</cp:revision>
  <dcterms:created xsi:type="dcterms:W3CDTF">2023-03-28T05:20:33Z</dcterms:created>
  <dcterms:modified xsi:type="dcterms:W3CDTF">2023-03-28T06:26:35Z</dcterms:modified>
</cp:coreProperties>
</file>