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79" r:id="rId3"/>
    <p:sldId id="280" r:id="rId4"/>
    <p:sldId id="278" r:id="rId5"/>
    <p:sldId id="268" r:id="rId6"/>
    <p:sldId id="274" r:id="rId7"/>
    <p:sldId id="281" r:id="rId8"/>
    <p:sldId id="259" r:id="rId9"/>
    <p:sldId id="282" r:id="rId10"/>
    <p:sldId id="283" r:id="rId11"/>
    <p:sldId id="284" r:id="rId12"/>
    <p:sldId id="272" r:id="rId13"/>
    <p:sldId id="260" r:id="rId14"/>
    <p:sldId id="275" r:id="rId15"/>
    <p:sldId id="288" r:id="rId16"/>
    <p:sldId id="289" r:id="rId17"/>
    <p:sldId id="261" r:id="rId18"/>
    <p:sldId id="262" r:id="rId19"/>
    <p:sldId id="273" r:id="rId20"/>
    <p:sldId id="263" r:id="rId21"/>
    <p:sldId id="264" r:id="rId22"/>
    <p:sldId id="265" r:id="rId23"/>
    <p:sldId id="276" r:id="rId24"/>
    <p:sldId id="285" r:id="rId25"/>
    <p:sldId id="290" r:id="rId26"/>
    <p:sldId id="277" r:id="rId27"/>
    <p:sldId id="286" r:id="rId28"/>
    <p:sldId id="287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97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7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7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1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5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7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5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5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4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1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633A-66D3-42FF-8024-B9960A50683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41A061-B18B-4828-A221-1EBC2011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644" y="1122364"/>
            <a:ext cx="10906298" cy="1687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Цифровые   образовательные технологии  в  начальной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9702"/>
            <a:ext cx="9144000" cy="2448098"/>
          </a:xfrm>
        </p:spPr>
        <p:txBody>
          <a:bodyPr>
            <a:normAutofit lnSpcReduction="10000"/>
          </a:bodyPr>
          <a:lstStyle/>
          <a:p>
            <a:endParaRPr lang="ru-RU" sz="4800" dirty="0" smtClean="0">
              <a:latin typeface="+mj-lt"/>
            </a:endParaRPr>
          </a:p>
          <a:p>
            <a:pPr algn="ctr"/>
            <a:r>
              <a:rPr lang="ru-RU" sz="4800" b="1" dirty="0" smtClean="0">
                <a:latin typeface="+mj-lt"/>
              </a:rPr>
              <a:t>на примере </a:t>
            </a:r>
          </a:p>
          <a:p>
            <a:pPr algn="ctr"/>
            <a:r>
              <a:rPr lang="ru-RU" sz="4800" b="1" dirty="0" smtClean="0">
                <a:latin typeface="+mj-lt"/>
              </a:rPr>
              <a:t>Яндекс Учебник</a:t>
            </a:r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69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2" y="207818"/>
            <a:ext cx="8611986" cy="6650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24445"/>
            <a:ext cx="9396759" cy="62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10546080" cy="6858000"/>
          </a:xfrm>
        </p:spPr>
      </p:pic>
    </p:spTree>
    <p:extLst>
      <p:ext uri="{BB962C8B-B14F-4D97-AF65-F5344CB8AC3E}">
        <p14:creationId xmlns:p14="http://schemas.microsoft.com/office/powerpoint/2010/main" val="252962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0"/>
            <a:ext cx="10496204" cy="6857999"/>
          </a:xfrm>
        </p:spPr>
      </p:pic>
    </p:spTree>
    <p:extLst>
      <p:ext uri="{BB962C8B-B14F-4D97-AF65-F5344CB8AC3E}">
        <p14:creationId xmlns:p14="http://schemas.microsoft.com/office/powerpoint/2010/main" val="296931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4" y="0"/>
            <a:ext cx="10595955" cy="6858000"/>
          </a:xfrm>
        </p:spPr>
      </p:pic>
    </p:spTree>
    <p:extLst>
      <p:ext uri="{BB962C8B-B14F-4D97-AF65-F5344CB8AC3E}">
        <p14:creationId xmlns:p14="http://schemas.microsoft.com/office/powerpoint/2010/main" val="399023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74073"/>
            <a:ext cx="9800705" cy="61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0"/>
            <a:ext cx="8645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3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2" y="58189"/>
            <a:ext cx="10537767" cy="6857999"/>
          </a:xfrm>
        </p:spPr>
      </p:pic>
    </p:spTree>
    <p:extLst>
      <p:ext uri="{BB962C8B-B14F-4D97-AF65-F5344CB8AC3E}">
        <p14:creationId xmlns:p14="http://schemas.microsoft.com/office/powerpoint/2010/main" val="198363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0"/>
            <a:ext cx="10587643" cy="6858000"/>
          </a:xfrm>
        </p:spPr>
      </p:pic>
    </p:spTree>
    <p:extLst>
      <p:ext uri="{BB962C8B-B14F-4D97-AF65-F5344CB8AC3E}">
        <p14:creationId xmlns:p14="http://schemas.microsoft.com/office/powerpoint/2010/main" val="37616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0"/>
            <a:ext cx="10487891" cy="6858000"/>
          </a:xfrm>
        </p:spPr>
      </p:pic>
    </p:spTree>
    <p:extLst>
      <p:ext uri="{BB962C8B-B14F-4D97-AF65-F5344CB8AC3E}">
        <p14:creationId xmlns:p14="http://schemas.microsoft.com/office/powerpoint/2010/main" val="161505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295" y="216131"/>
            <a:ext cx="9875317" cy="90608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Яндекс Учебник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08" y="1122219"/>
            <a:ext cx="12002192" cy="5735782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бесплатный сервис для учителей начальной школы с заданиями по русскому языку, математике, окружающему миру с автоматической проверкой и мгновенной обратной связью для ребенка и учителя.</a:t>
            </a:r>
          </a:p>
          <a:p>
            <a:r>
              <a:rPr lang="ru-RU" sz="2800" dirty="0" smtClean="0"/>
              <a:t>Большой выбор заданий :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- соответствуют школьной программе  и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представлены в знакомой для детей учебной форме: всё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просто, понятно и удобно. </a:t>
            </a:r>
          </a:p>
          <a:p>
            <a:pPr marL="0" indent="0">
              <a:buNone/>
            </a:pPr>
            <a:r>
              <a:rPr lang="ru-RU" sz="2800" dirty="0" smtClean="0"/>
              <a:t>   -Задания разной степени сложности</a:t>
            </a:r>
          </a:p>
          <a:p>
            <a:r>
              <a:rPr lang="ru-RU" sz="2800" dirty="0" smtClean="0"/>
              <a:t>Конструктор уроков:</a:t>
            </a:r>
          </a:p>
          <a:p>
            <a:pPr marL="0" indent="0">
              <a:buNone/>
            </a:pPr>
            <a:r>
              <a:rPr lang="ru-RU" sz="2800" dirty="0" smtClean="0"/>
              <a:t>   -Можно выбрать готовые тематические подборки</a:t>
            </a:r>
          </a:p>
          <a:p>
            <a:endParaRPr lang="ru-RU" sz="2800" dirty="0" smtClean="0"/>
          </a:p>
          <a:p>
            <a:r>
              <a:rPr lang="ru-RU" sz="2800" dirty="0" smtClean="0"/>
              <a:t>Яндекс учебник позволяет учителю экономить своё время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и работать с индивидуальными траекториями каждого         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ребёнка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97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2" y="0"/>
            <a:ext cx="10604268" cy="6858000"/>
          </a:xfrm>
        </p:spPr>
      </p:pic>
    </p:spTree>
    <p:extLst>
      <p:ext uri="{BB962C8B-B14F-4D97-AF65-F5344CB8AC3E}">
        <p14:creationId xmlns:p14="http://schemas.microsoft.com/office/powerpoint/2010/main" val="64616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0"/>
            <a:ext cx="10587644" cy="6858000"/>
          </a:xfrm>
        </p:spPr>
      </p:pic>
    </p:spTree>
    <p:extLst>
      <p:ext uri="{BB962C8B-B14F-4D97-AF65-F5344CB8AC3E}">
        <p14:creationId xmlns:p14="http://schemas.microsoft.com/office/powerpoint/2010/main" val="396097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0"/>
            <a:ext cx="10579331" cy="6858000"/>
          </a:xfrm>
        </p:spPr>
      </p:pic>
    </p:spTree>
    <p:extLst>
      <p:ext uri="{BB962C8B-B14F-4D97-AF65-F5344CB8AC3E}">
        <p14:creationId xmlns:p14="http://schemas.microsoft.com/office/powerpoint/2010/main" val="10094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0"/>
            <a:ext cx="10640291" cy="6924502"/>
          </a:xfrm>
        </p:spPr>
      </p:pic>
    </p:spTree>
    <p:extLst>
      <p:ext uri="{BB962C8B-B14F-4D97-AF65-F5344CB8AC3E}">
        <p14:creationId xmlns:p14="http://schemas.microsoft.com/office/powerpoint/2010/main" val="336164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1" y="66502"/>
            <a:ext cx="10099964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0"/>
            <a:ext cx="94519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4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06335"/>
            <a:ext cx="8915400" cy="5104887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Любая современная технология не должна увеличивать нагрузку ученика и учителя, а наоборот - снижать ее.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Время</a:t>
            </a:r>
            <a:r>
              <a:rPr lang="ru-RU" sz="3200" dirty="0"/>
              <a:t>, которое высвобождается - нужно использовать по делу. У детей появляется возможность больше отдыхать. А детский отдых – верный путь к эффективному обучению.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Учению </a:t>
            </a:r>
            <a:r>
              <a:rPr lang="ru-RU" sz="3200" dirty="0"/>
              <a:t>с увлечением!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63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059" y="624110"/>
            <a:ext cx="9376554" cy="12808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Очень важно понять каждому педагогу, что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305" y="1197033"/>
            <a:ext cx="9476307" cy="4714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Мы все вместе работаем на результат, который покажут наши дети. Именно нам решать, 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чему </a:t>
            </a:r>
            <a:r>
              <a:rPr lang="ru-RU" sz="2800" dirty="0">
                <a:cs typeface="Times New Roman" panose="02020603050405020304" pitchFamily="18" charset="0"/>
              </a:rPr>
              <a:t>учить</a:t>
            </a:r>
            <a:r>
              <a:rPr lang="ru-RU" sz="2800" dirty="0" smtClean="0"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зачем </a:t>
            </a:r>
            <a:r>
              <a:rPr lang="ru-RU" sz="2800" dirty="0">
                <a:cs typeface="Times New Roman" panose="02020603050405020304" pitchFamily="18" charset="0"/>
              </a:rPr>
              <a:t>учить?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как </a:t>
            </a:r>
            <a:r>
              <a:rPr lang="ru-RU" sz="2800" dirty="0">
                <a:cs typeface="Times New Roman" panose="02020603050405020304" pitchFamily="18" charset="0"/>
              </a:rPr>
              <a:t>учить? 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cs typeface="Times New Roman" panose="02020603050405020304" pitchFamily="18" charset="0"/>
              </a:rPr>
              <a:t>главное - как учить результативно?</a:t>
            </a:r>
            <a:br>
              <a:rPr lang="ru-RU" sz="2800" b="1" dirty="0"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0236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484" y="498763"/>
            <a:ext cx="9817128" cy="5985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Век XXI – век открытий,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Век инноваций, новизны,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Но от учителя зависит,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Какими дети быть должны.</a:t>
            </a:r>
          </a:p>
          <a:p>
            <a:pPr marL="0" indent="0">
              <a:buNone/>
            </a:pPr>
            <a:endParaRPr lang="ru-RU" sz="36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Желаем вам, чтоб дети в вашем классе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Светились от улыбок и любви,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Здоровья вам и творческих успехов</a:t>
            </a:r>
          </a:p>
          <a:p>
            <a:pPr marL="0" indent="0" algn="ctr">
              <a:buNone/>
            </a:pPr>
            <a:r>
              <a:rPr lang="ru-RU" sz="3600" dirty="0">
                <a:cs typeface="Times New Roman" panose="02020603050405020304" pitchFamily="18" charset="0"/>
              </a:rPr>
              <a:t>В век инноваций, новизны!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5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4" y="0"/>
            <a:ext cx="10595956" cy="6858000"/>
          </a:xfrm>
        </p:spPr>
      </p:pic>
    </p:spTree>
    <p:extLst>
      <p:ext uri="{BB962C8B-B14F-4D97-AF65-F5344CB8AC3E}">
        <p14:creationId xmlns:p14="http://schemas.microsoft.com/office/powerpoint/2010/main" val="2299067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356" y="624110"/>
            <a:ext cx="10399221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-Можно выбрать задания из каталога.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5" y="1338349"/>
            <a:ext cx="11842865" cy="55196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Статистика (количество правильно(либо ошибочно)решённых заданий, возможность посмотреть задания, в которых ученики допустили ошибки)</a:t>
            </a:r>
          </a:p>
          <a:p>
            <a:pPr>
              <a:buFontTx/>
              <a:buChar char="-"/>
            </a:pPr>
            <a:r>
              <a:rPr lang="ru-RU" sz="2800" dirty="0" smtClean="0"/>
              <a:t>По каждому ученику</a:t>
            </a:r>
          </a:p>
          <a:p>
            <a:pPr>
              <a:buFontTx/>
              <a:buChar char="-"/>
            </a:pPr>
            <a:r>
              <a:rPr lang="ru-RU" sz="2800" dirty="0" smtClean="0"/>
              <a:t>По всему классу</a:t>
            </a:r>
          </a:p>
          <a:p>
            <a:pPr>
              <a:buFontTx/>
              <a:buChar char="-"/>
            </a:pPr>
            <a:r>
              <a:rPr lang="ru-RU" sz="2800" dirty="0" smtClean="0"/>
              <a:t>По каждому уроку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4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796" y="1"/>
            <a:ext cx="10496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Результаты решения заданий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2" y="681644"/>
            <a:ext cx="10537768" cy="6176356"/>
          </a:xfrm>
        </p:spPr>
      </p:pic>
    </p:spTree>
    <p:extLst>
      <p:ext uri="{BB962C8B-B14F-4D97-AF65-F5344CB8AC3E}">
        <p14:creationId xmlns:p14="http://schemas.microsoft.com/office/powerpoint/2010/main" val="32928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0"/>
            <a:ext cx="10579331" cy="6858000"/>
          </a:xfrm>
        </p:spPr>
      </p:pic>
    </p:spTree>
    <p:extLst>
      <p:ext uri="{BB962C8B-B14F-4D97-AF65-F5344CB8AC3E}">
        <p14:creationId xmlns:p14="http://schemas.microsoft.com/office/powerpoint/2010/main" val="121239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4" y="0"/>
            <a:ext cx="1052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34636"/>
            <a:ext cx="10571017" cy="6823364"/>
          </a:xfrm>
        </p:spPr>
      </p:pic>
    </p:spTree>
    <p:extLst>
      <p:ext uri="{BB962C8B-B14F-4D97-AF65-F5344CB8AC3E}">
        <p14:creationId xmlns:p14="http://schemas.microsoft.com/office/powerpoint/2010/main" val="227437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84989"/>
            <a:ext cx="5769350" cy="4886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62450"/>
            <a:ext cx="8915400" cy="8487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16" y="0"/>
            <a:ext cx="4684944" cy="49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662</TotalTime>
  <Words>249</Words>
  <Application>Microsoft Office PowerPoint</Application>
  <PresentationFormat>Широкоэкранный</PresentationFormat>
  <Paragraphs>45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Times New Roman</vt:lpstr>
      <vt:lpstr>Wingdings 3</vt:lpstr>
      <vt:lpstr>Легкий дым</vt:lpstr>
      <vt:lpstr> Цифровые   образовательные технологии  в  начальной школе</vt:lpstr>
      <vt:lpstr>Яндекс Учебник</vt:lpstr>
      <vt:lpstr>-Можно выбрать задания из каталога.</vt:lpstr>
      <vt:lpstr>Презентация PowerPoint</vt:lpstr>
      <vt:lpstr>Результаты решения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важно понять каждому педагогу, что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Цифровыеобразовательные технологии в начальной школе</dc:title>
  <dc:creator>Пользователь Windows</dc:creator>
  <cp:lastModifiedBy>Пользователь Windows</cp:lastModifiedBy>
  <cp:revision>29</cp:revision>
  <dcterms:created xsi:type="dcterms:W3CDTF">2023-03-12T06:32:29Z</dcterms:created>
  <dcterms:modified xsi:type="dcterms:W3CDTF">2023-03-27T16:20:02Z</dcterms:modified>
</cp:coreProperties>
</file>