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2A7F9-5802-4DEF-B002-19235B1D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8770FA-82C4-4218-9793-08D413A8D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801FFC-6117-4A2A-921C-B00ECC95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AFCC1D-D6E4-4142-A4C8-4644E8BC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5F9B57-DDB6-4B18-9D27-9744914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2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E9375-7A80-406B-940D-11BED00B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BAC752-CD7B-45CB-99AA-D9F5869FF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A50D48-24FF-41F3-A58B-14E0C68A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C842A7-A5CE-43D3-BC43-A6CA36D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77CB58-E189-47D7-A266-F9A6E8A3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6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EF4E3-1E39-4E97-9797-AD55301CA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98CF02-7FE8-43F6-A954-7336CB90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16A97A-5D7F-4A04-AB20-346C963A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F1499A-1DEE-473E-9AA9-AE1FF9DA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89B21A-E6B9-4927-A984-B0747694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DEF9A-A299-4123-A06E-054B79A1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95992B-8624-48BE-9B5F-F5E9F348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C8017-9BD6-40C6-BBBE-8AD74C39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51865-49B3-49CF-AACC-DB7C8C9A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26FDA5-6994-4265-BD37-E9F56FF1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BB36C-BA30-432A-84F9-C2B6BDFB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E25353-DE55-4251-B21F-633E75A5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F005A6-4160-4121-87D5-3ECC798C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D1D510-BCC5-47B9-912E-2A822CD5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BC8291-1C99-4370-AD3A-BCD76A73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74BB2-1094-41F9-834D-C0E416E2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C28AF0-889A-4BA5-9642-A6DAB188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621641-CCA5-47B6-8A73-5944D5090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208E26-346F-4BE7-BDD4-648E7776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7DA646-E990-4E92-924F-CADA16F3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06B9E1-8DB9-4247-947E-DCE1A02C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516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C9B82-9F11-4C5C-8E5A-BFF19FD3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F8C8A8-0CBC-493A-AECE-0A23C81E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DEAEA7-4ADB-42EF-8F09-A543B221B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3C39E1-820F-4169-9305-E942877B6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3C97AD-F00A-4FCA-8F95-8544FF3F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8C11BB-F778-45D8-96EF-C971F4C1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2D6FE9-A03A-47CD-9E62-05DF93F9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1CD1CB7-FBA9-4EFA-9217-2B090A4B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111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D4BBF-2FE8-40B6-8F11-EA48976B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43503-E6D0-4CF7-A966-8049C2FA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793C5D-708F-4610-9972-8BC0C6D9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DCB2C3-E0A0-494B-9389-6434EB2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46A3B3D-5BF8-44DF-89DB-D6DC486D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6B89A2-C524-45E7-A72C-4EED0B6E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16879DE-B19F-4406-A226-43240E9B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38DE7-ACA4-448E-BB81-B0732AD9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DAA54C-30B2-4B43-8156-420ECEB8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B4F56E-CE0E-4690-A835-13D3B0A5C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E495FA-79A4-4D82-A4B8-8841F575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72D918-95DE-457D-B24C-C749A5EA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2125EF-B79D-4933-A244-81AE8226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370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07E-ABBB-447E-9B90-32E8EDDF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1232B4-110C-4D0B-9E69-01DA53659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078D0E-F4C7-4AB3-BEB3-926CBAFB5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FF895B-1D54-486C-95F0-A40D7270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95172B-7CAD-4C63-AB73-4BE50D1E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E03DC8-71D2-4FAF-8FC2-82814E5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5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A1608-2CDC-4778-9361-5E77295C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5DE6EC-5F53-4B15-89CB-BA5099CD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87488D-CCD0-4228-BEBA-A3E8873F0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C027-5F96-44F1-9B39-E099BF1A86B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E381AB-C8E5-488F-9E60-52DECFA9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520B2B-FCC4-43A0-ABA0-5949B8D2A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.csu.ru/courses/cherekosh/" TargetMode="External"/><Relationship Id="rId2" Type="http://schemas.openxmlformats.org/officeDocument/2006/relationships/hyperlink" Target="http://olymp74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ts.sirius.online/" TargetMode="External"/><Relationship Id="rId2" Type="http://schemas.openxmlformats.org/officeDocument/2006/relationships/hyperlink" Target="http://olymp7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u.ru/studying/pre-university-education/olympiads_and_competitions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.ru/studying/kubok_glav_chel.aspx" TargetMode="External"/><Relationship Id="rId2" Type="http://schemas.openxmlformats.org/officeDocument/2006/relationships/hyperlink" Target="http://olymp74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psozvezdie.ru/" TargetMode="External"/><Relationship Id="rId2" Type="http://schemas.openxmlformats.org/officeDocument/2006/relationships/hyperlink" Target="http://izo.fml31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l@ro74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imphse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future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D2322-33E5-45E7-8208-F31A37766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Олимпиады и конкурсы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информатике для </a:t>
            </a:r>
            <a:r>
              <a:rPr lang="ru-RU" dirty="0"/>
              <a:t>обучающихся и педагогов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BE1FE-0D56-4E48-B3DF-B588CC5FD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2021-2022 </a:t>
            </a:r>
            <a:r>
              <a:rPr lang="ru-RU" dirty="0" smtClean="0"/>
              <a:t>учебный </a:t>
            </a:r>
            <a:r>
              <a:rPr lang="ru-RU" dirty="0"/>
              <a:t>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0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317557"/>
              </p:ext>
            </p:extLst>
          </p:nvPr>
        </p:nvGraphicFramePr>
        <p:xfrm>
          <a:off x="492154" y="1048216"/>
          <a:ext cx="11207692" cy="49321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1923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385270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18576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801923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6966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1041813">
                <a:tc>
                  <a:txBody>
                    <a:bodyPr/>
                    <a:lstStyle/>
                    <a:p>
                      <a:r>
                        <a:rPr lang="ru-RU" dirty="0"/>
                        <a:t> Муниципальный конкурс профессиональных проб «Я выбираю»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6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Регистрация завершена</a:t>
                      </a:r>
                    </a:p>
                    <a:p>
                      <a:pPr algn="ctr"/>
                      <a:r>
                        <a:rPr lang="ru-RU" dirty="0"/>
                        <a:t>Очный этап: 16 – 24 октября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5619"/>
                  </a:ext>
                </a:extLst>
              </a:tr>
              <a:tr h="1453878">
                <a:tc>
                  <a:txBody>
                    <a:bodyPr/>
                    <a:lstStyle/>
                    <a:p>
                      <a:r>
                        <a:rPr lang="ru-RU" dirty="0"/>
                        <a:t>Городской конкурс «Безопасность в информационном обществе»</a:t>
                      </a: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1858-у от 07.09.2021.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pdf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</a:t>
                      </a:r>
                    </a:p>
                    <a:p>
                      <a:pPr algn="ctr"/>
                      <a:r>
                        <a:rPr lang="ru-RU" dirty="0"/>
                        <a:t>Педагоги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Отправка работ:</a:t>
                      </a:r>
                    </a:p>
                    <a:p>
                      <a:pPr algn="ctr"/>
                      <a:r>
                        <a:rPr lang="ru-RU" dirty="0"/>
                        <a:t>20 сентября – 8 октября</a:t>
                      </a:r>
                    </a:p>
                    <a:p>
                      <a:pPr algn="ctr"/>
                      <a:r>
                        <a:rPr lang="ru-RU" dirty="0"/>
                        <a:t>Проверка: до 19 ноября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МБУ ДПО ЦРО  </a:t>
                      </a:r>
                    </a:p>
                    <a:p>
                      <a:r>
                        <a:rPr lang="ru-RU" dirty="0"/>
                        <a:t>т. 700-10-20 (доб.213, 214) e-</a:t>
                      </a:r>
                      <a:r>
                        <a:rPr lang="ru-RU" dirty="0" err="1"/>
                        <a:t>mail</a:t>
                      </a:r>
                      <a:r>
                        <a:rPr lang="ru-RU" dirty="0"/>
                        <a:t>: mail@cro74.ru</a:t>
                      </a:r>
                    </a:p>
                    <a:p>
                      <a:r>
                        <a:rPr lang="ru-RU" dirty="0"/>
                        <a:t>(Бондарева Юлия Сергеевна)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  <a:tr h="1726292">
                <a:tc>
                  <a:txBody>
                    <a:bodyPr/>
                    <a:lstStyle/>
                    <a:p>
                      <a:r>
                        <a:rPr lang="ru-RU" dirty="0"/>
                        <a:t>Челябинская региональная командная олимпиада школьников по программированию</a:t>
                      </a:r>
                    </a:p>
                    <a:p>
                      <a:r>
                        <a:rPr lang="ru-RU" sz="18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ЧеРеКОШ</a:t>
                      </a:r>
                      <a:r>
                        <a:rPr lang="ru-RU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3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октября (отборочный тур)</a:t>
                      </a:r>
                    </a:p>
                    <a:p>
                      <a:pPr algn="ctr"/>
                      <a:r>
                        <a:rPr lang="ru-RU" dirty="0"/>
                        <a:t>24 октября (основной тур)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endParaRPr lang="ru-RU" dirty="0"/>
                    </a:p>
                    <a:p>
                      <a:r>
                        <a:rPr lang="ru-RU" dirty="0" err="1"/>
                        <a:t>ЧелГУ</a:t>
                      </a:r>
                      <a:endParaRPr lang="ru-RU" dirty="0"/>
                    </a:p>
                    <a:p>
                      <a:r>
                        <a:rPr lang="en-US" dirty="0">
                          <a:hlinkClick r:id="rId3"/>
                        </a:rPr>
                        <a:t>http://sp.csu.ru/courses/cherekosh/</a:t>
                      </a:r>
                      <a:r>
                        <a:rPr lang="ru-RU" dirty="0"/>
                        <a:t>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2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06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35756"/>
              </p:ext>
            </p:extLst>
          </p:nvPr>
        </p:nvGraphicFramePr>
        <p:xfrm>
          <a:off x="497746" y="1023049"/>
          <a:ext cx="11196507" cy="417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0738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365696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54928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785145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Школьный этап ВОШ по информатике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5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Регистрация – до 21 октября</a:t>
                      </a:r>
                    </a:p>
                    <a:p>
                      <a:pPr algn="ctr"/>
                      <a:r>
                        <a:rPr lang="ru-RU" dirty="0"/>
                        <a:t>Основной тур – 28 октября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Образовательный центр "Сириус"</a:t>
                      </a:r>
                      <a:endParaRPr lang="ru-RU" dirty="0"/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https://uts.sirius.online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89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конкурс школьников по математике, информатике, криптографии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9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Ноябрь-декабрь (отборочный дистанционный этап)</a:t>
                      </a:r>
                    </a:p>
                    <a:p>
                      <a:pPr algn="ctr"/>
                      <a:r>
                        <a:rPr lang="ru-RU" dirty="0"/>
                        <a:t>Январь (очный этап)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ЧелГУ</a:t>
                      </a:r>
                      <a:endParaRPr lang="ru-RU" dirty="0"/>
                    </a:p>
                    <a:p>
                      <a:r>
                        <a:rPr lang="en-US" dirty="0">
                          <a:hlinkClick r:id="rId4"/>
                        </a:rPr>
                        <a:t>https://www.csu.ru/studying/pre-university-education/olympiads_and_competitions.aspx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43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349832"/>
              </p:ext>
            </p:extLst>
          </p:nvPr>
        </p:nvGraphicFramePr>
        <p:xfrm>
          <a:off x="492154" y="1048215"/>
          <a:ext cx="11207692" cy="4575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1923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385270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18576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801923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45429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1048378">
                <a:tc>
                  <a:txBody>
                    <a:bodyPr/>
                    <a:lstStyle/>
                    <a:p>
                      <a:r>
                        <a:rPr lang="ru-RU" dirty="0"/>
                        <a:t>«Шаг в будущее – Созвездие </a:t>
                      </a:r>
                      <a:r>
                        <a:rPr lang="en-US" dirty="0"/>
                        <a:t>HTTM</a:t>
                      </a:r>
                      <a:r>
                        <a:rPr lang="ru-RU" dirty="0"/>
                        <a:t>»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(</a:t>
                      </a:r>
                      <a:r>
                        <a:rPr lang="ru-RU" sz="1600" dirty="0"/>
                        <a:t>школьно-районные этапы</a:t>
                      </a:r>
                      <a:r>
                        <a:rPr lang="ru-RU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</a:t>
                      </a:r>
                      <a:r>
                        <a:rPr lang="ru-RU" dirty="0" smtClean="0"/>
                        <a:t>1 </a:t>
                      </a:r>
                      <a:r>
                        <a:rPr lang="ru-RU" dirty="0"/>
                        <a:t>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Сентябрь - Декабрь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5619"/>
                  </a:ext>
                </a:extLst>
              </a:tr>
              <a:tr h="1362892">
                <a:tc>
                  <a:txBody>
                    <a:bodyPr/>
                    <a:lstStyle/>
                    <a:p>
                      <a:r>
                        <a:rPr lang="ru-RU" dirty="0"/>
                        <a:t>Городские открытые соревнования </a:t>
                      </a:r>
                      <a:r>
                        <a:rPr lang="ru-RU" dirty="0" smtClean="0"/>
                        <a:t>роботов </a:t>
                      </a:r>
                      <a:r>
                        <a:rPr lang="ru-RU" dirty="0"/>
                        <a:t>«СУМО»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20-21 ноября 2021 г</a:t>
                      </a:r>
                    </a:p>
                    <a:p>
                      <a:pPr algn="ctr"/>
                      <a:r>
                        <a:rPr lang="ru-RU" dirty="0" smtClean="0"/>
                        <a:t>21-22 мая 2022 г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«ДПШ»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  <a:tr h="1362892">
                <a:tc>
                  <a:txBody>
                    <a:bodyPr/>
                    <a:lstStyle/>
                    <a:p>
                      <a:r>
                        <a:rPr lang="en-US" dirty="0" smtClean="0"/>
                        <a:t>XXVI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/>
                        <a:t>городская открытая олимпиада технического творчества учащихся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 информационно- коммуникационное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 декабря 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Заявка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10 декабря</a:t>
                      </a:r>
                      <a:endParaRPr lang="ru-RU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 «ДПШ»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2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24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518044"/>
              </p:ext>
            </p:extLst>
          </p:nvPr>
        </p:nvGraphicFramePr>
        <p:xfrm>
          <a:off x="492154" y="1048214"/>
          <a:ext cx="11207692" cy="5253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1923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1308920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2665708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4431141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74347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1260673">
                <a:tc>
                  <a:txBody>
                    <a:bodyPr/>
                    <a:lstStyle/>
                    <a:p>
                      <a:r>
                        <a:rPr lang="en-US" dirty="0" smtClean="0"/>
                        <a:t>XVII </a:t>
                      </a:r>
                      <a:r>
                        <a:rPr lang="ru-RU" dirty="0"/>
                        <a:t>городской конкурс «Интеллектуалы </a:t>
                      </a:r>
                      <a:r>
                        <a:rPr lang="en-US" dirty="0"/>
                        <a:t>XXI</a:t>
                      </a:r>
                      <a:r>
                        <a:rPr lang="ru-RU" dirty="0"/>
                        <a:t> века»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</a:t>
                      </a:r>
                      <a:r>
                        <a:rPr lang="ru-RU" dirty="0"/>
                        <a:t>января – </a:t>
                      </a:r>
                      <a:r>
                        <a:rPr lang="ru-RU" dirty="0" smtClean="0"/>
                        <a:t>20 </a:t>
                      </a:r>
                      <a:r>
                        <a:rPr lang="ru-RU" dirty="0"/>
                        <a:t>февраля </a:t>
                      </a:r>
                      <a:br>
                        <a:rPr lang="ru-RU" dirty="0"/>
                      </a:br>
                      <a:r>
                        <a:rPr lang="ru-RU" dirty="0"/>
                        <a:t>(1-8 классы)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15 </a:t>
                      </a:r>
                      <a:r>
                        <a:rPr lang="ru-RU" dirty="0"/>
                        <a:t>февраля – 23 апреля</a:t>
                      </a:r>
                      <a:br>
                        <a:rPr lang="ru-RU" dirty="0"/>
                      </a:br>
                      <a:r>
                        <a:rPr lang="ru-RU" dirty="0"/>
                        <a:t>(9-11 классы)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Секции (1-8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):</a:t>
                      </a:r>
                    </a:p>
                    <a:p>
                      <a:r>
                        <a:rPr lang="ru-RU" dirty="0" smtClean="0"/>
                        <a:t>Проблемы техники и </a:t>
                      </a:r>
                      <a:r>
                        <a:rPr lang="ru-RU" dirty="0" err="1" smtClean="0"/>
                        <a:t>техносферы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Информатика (программирование).</a:t>
                      </a:r>
                    </a:p>
                    <a:p>
                      <a:r>
                        <a:rPr lang="ru-RU" dirty="0" smtClean="0"/>
                        <a:t>Секция (9-11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): </a:t>
                      </a:r>
                    </a:p>
                    <a:p>
                      <a:r>
                        <a:rPr lang="ru-RU" dirty="0" smtClean="0"/>
                        <a:t>Математические науки (моделирование, программирование, ИТ)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5619"/>
                  </a:ext>
                </a:extLst>
              </a:tr>
              <a:tr h="903467">
                <a:tc>
                  <a:txBody>
                    <a:bodyPr/>
                    <a:lstStyle/>
                    <a:p>
                      <a:r>
                        <a:rPr lang="ru-RU" dirty="0"/>
                        <a:t>Интеллектуальный марафон школьников Челябинска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5 – 6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Март (отборочный тур)</a:t>
                      </a:r>
                    </a:p>
                    <a:p>
                      <a:pPr algn="ctr"/>
                      <a:r>
                        <a:rPr lang="ru-RU" dirty="0"/>
                        <a:t>Апрель (заключительный тур)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r>
                        <a:rPr lang="ru-RU" dirty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  <a:tr h="1595922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Олимпиада по математике, информатике, криптографии имени академика А.М. Ильина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5 – 8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Февраль (отборочный дистанционный этап)</a:t>
                      </a:r>
                    </a:p>
                    <a:p>
                      <a:pPr algn="ctr"/>
                      <a:r>
                        <a:rPr lang="ru-RU" dirty="0"/>
                        <a:t>Март (очный этап)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endParaRPr lang="ru-RU" dirty="0"/>
                    </a:p>
                    <a:p>
                      <a:r>
                        <a:rPr lang="ru-RU" dirty="0" err="1"/>
                        <a:t>ЧелГУ</a:t>
                      </a:r>
                      <a:endParaRPr lang="ru-RU" dirty="0"/>
                    </a:p>
                    <a:p>
                      <a:r>
                        <a:rPr lang="en-US" dirty="0">
                          <a:hlinkClick r:id="rId3"/>
                        </a:rPr>
                        <a:t>https://www.csu.ru/studying/kubok_glav_chel.aspx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4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256062"/>
              </p:ext>
            </p:extLst>
          </p:nvPr>
        </p:nvGraphicFramePr>
        <p:xfrm>
          <a:off x="503339" y="1048214"/>
          <a:ext cx="11196507" cy="5368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7251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1945535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2347495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3656226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72241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963742">
                <a:tc>
                  <a:txBody>
                    <a:bodyPr/>
                    <a:lstStyle/>
                    <a:p>
                      <a:r>
                        <a:rPr lang="en-US" dirty="0" smtClean="0"/>
                        <a:t>XXVI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/>
                        <a:t>городская открытая олимпиада технического творчества учащихся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</a:t>
                      </a:r>
                    </a:p>
                    <a:p>
                      <a:pPr algn="ctr"/>
                      <a:r>
                        <a:rPr lang="ru-RU" dirty="0"/>
                        <a:t>робототехническое – </a:t>
                      </a:r>
                      <a:r>
                        <a:rPr lang="ru-RU" dirty="0" smtClean="0"/>
                        <a:t>13 </a:t>
                      </a:r>
                      <a:r>
                        <a:rPr lang="ru-RU" dirty="0"/>
                        <a:t>марта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«ДПШ»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665636"/>
                  </a:ext>
                </a:extLst>
              </a:tr>
              <a:tr h="1233192">
                <a:tc>
                  <a:txBody>
                    <a:bodyPr/>
                    <a:lstStyle/>
                    <a:p>
                      <a:r>
                        <a:rPr lang="ru-RU" dirty="0"/>
                        <a:t>Открытая городская олимпиада по компьютерной графике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3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Апрель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Сайт Челябинских городских олимпиад по компьютерной графике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http://izo.fml31.ru/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28045"/>
                  </a:ext>
                </a:extLst>
              </a:tr>
              <a:tr h="123986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XXII Всероссийская олимпиада «Созвездие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Королев)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– Информационные технологии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10-13 лет</a:t>
                      </a:r>
                    </a:p>
                    <a:p>
                      <a:pPr algn="ctr"/>
                      <a:r>
                        <a:rPr lang="ru-RU" dirty="0" smtClean="0"/>
                        <a:t>14-18 лет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Отправка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 и заявок: до 25 февраля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Заочный тур: Март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</a:t>
                      </a:r>
                      <a:r>
                        <a:rPr lang="ru-RU" baseline="0" dirty="0" smtClean="0"/>
                        <a:t> олимпиады</a:t>
                      </a:r>
                    </a:p>
                    <a:p>
                      <a:r>
                        <a:rPr lang="en-US" dirty="0" smtClean="0">
                          <a:hlinkClick r:id="rId3"/>
                        </a:rPr>
                        <a:t>https://olimpsozvezdie.ru/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08867">
                <a:tc>
                  <a:txBody>
                    <a:bodyPr/>
                    <a:lstStyle/>
                    <a:p>
                      <a:r>
                        <a:rPr lang="ru-RU" dirty="0"/>
                        <a:t>Городской конкурс «Цифровой ветер»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</a:t>
                      </a:r>
                    </a:p>
                    <a:p>
                      <a:pPr algn="ctr"/>
                      <a:r>
                        <a:rPr lang="ru-RU" dirty="0"/>
                        <a:t>Педагоги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</a:t>
                      </a:r>
                      <a:r>
                        <a:rPr lang="ru-RU" dirty="0" smtClean="0"/>
                        <a:t>арта </a:t>
                      </a:r>
                      <a:r>
                        <a:rPr lang="ru-RU" dirty="0"/>
                        <a:t>– </a:t>
                      </a:r>
                      <a:r>
                        <a:rPr lang="ru-RU" dirty="0" smtClean="0"/>
                        <a:t>30 мая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ДПО ЦРО </a:t>
                      </a:r>
                    </a:p>
                    <a:p>
                      <a:r>
                        <a:rPr lang="ru-RU" dirty="0" smtClean="0"/>
                        <a:t>т. 700-10-20 (доб.213, 214) e-</a:t>
                      </a:r>
                      <a:r>
                        <a:rPr lang="ru-RU" dirty="0" err="1" smtClean="0"/>
                        <a:t>mail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smtClean="0">
                          <a:hlinkClick r:id="rId4"/>
                        </a:rPr>
                        <a:t>mail@ro74.ru</a:t>
                      </a:r>
                      <a:r>
                        <a:rPr lang="ru-RU" dirty="0" smtClean="0"/>
                        <a:t>  (Бондарева Юлия Сергеевна)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88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33A333-DF84-491B-BCAE-29B742A46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8" t="34379" r="19220" b="33714"/>
          <a:stretch/>
        </p:blipFill>
        <p:spPr>
          <a:xfrm>
            <a:off x="455802" y="2741056"/>
            <a:ext cx="7793373" cy="24349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DD249-212C-4C84-9D3D-A2CAD4A4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7"/>
            <a:ext cx="10515600" cy="2050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Международная олимпиада </a:t>
            </a:r>
            <a:br>
              <a:rPr lang="ru-RU" dirty="0"/>
            </a:br>
            <a:r>
              <a:rPr lang="ru-RU" dirty="0"/>
              <a:t>учителей-предметников «ПРОФИ-2021»</a:t>
            </a:r>
            <a:br>
              <a:rPr lang="ru-RU" dirty="0"/>
            </a:br>
            <a:r>
              <a:rPr lang="en-US" dirty="0">
                <a:hlinkClick r:id="rId3"/>
              </a:rPr>
              <a:t>https://www.olimphse.ru/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4C3FC1-BB5F-4C09-AFE1-399D0D52E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2" t="11865" r="18395" b="6177"/>
          <a:stretch/>
        </p:blipFill>
        <p:spPr>
          <a:xfrm>
            <a:off x="5129677" y="2357733"/>
            <a:ext cx="6967248" cy="4164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58BEF8-A19F-4C54-988E-3D23A9DDE08D}"/>
              </a:ext>
            </a:extLst>
          </p:cNvPr>
          <p:cNvSpPr txBox="1"/>
          <p:nvPr/>
        </p:nvSpPr>
        <p:spPr>
          <a:xfrm>
            <a:off x="548081" y="5387299"/>
            <a:ext cx="3976382" cy="9233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Отборочный и заключительный этапы будут проходить в онлайн-формате – на сайте Олимпиады olimphse.ru</a:t>
            </a:r>
          </a:p>
        </p:txBody>
      </p:sp>
    </p:spTree>
    <p:extLst>
      <p:ext uri="{BB962C8B-B14F-4D97-AF65-F5344CB8AC3E}">
        <p14:creationId xmlns:p14="http://schemas.microsoft.com/office/powerpoint/2010/main" val="229665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21B7E1-452E-4FE7-A78A-7EBB1E907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9" t="8761" r="7122" b="25383"/>
          <a:stretch/>
        </p:blipFill>
        <p:spPr>
          <a:xfrm>
            <a:off x="280929" y="2332139"/>
            <a:ext cx="8032351" cy="37498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DD249-212C-4C84-9D3D-A2CAD4A4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Всероссийский конкурс команд учителей</a:t>
            </a:r>
            <a:br>
              <a:rPr lang="ru-RU" dirty="0"/>
            </a:br>
            <a:r>
              <a:rPr lang="ru-RU" dirty="0"/>
              <a:t>«Учитель будущего» - старт 7 октября</a:t>
            </a:r>
            <a:br>
              <a:rPr lang="ru-RU" dirty="0"/>
            </a:br>
            <a:r>
              <a:rPr lang="en-US" dirty="0">
                <a:hlinkClick r:id="rId3"/>
              </a:rPr>
              <a:t>https://teacheroffuture.ru/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17770AC-12D3-4426-8595-B758030AF22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57156">
            <a:off x="8259305" y="2180422"/>
            <a:ext cx="3497024" cy="4271986"/>
          </a:xfrm>
          <a:solidFill>
            <a:srgbClr val="CCEC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000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команду из 3-х педагогов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Пройти онлайн тестирование: общекультурный тест, тест по функциональной грамотности, предметный тест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Конкурсантам предстоит «педагогический триатлон»: дебаты 2.0, методический конструктор и кейс- игра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Финалисты проходят три конкурсных испытания: междисциплинарный урок, воспитательное мероприятие и участвуют в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944862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585</Words>
  <Application>Microsoft Office PowerPoint</Application>
  <PresentationFormat>Произвольный</PresentationFormat>
  <Paragraphs>138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Олимпиады и конкурсы  по информатике для обучающихся и педагогов  </vt:lpstr>
      <vt:lpstr>Первое полугодие</vt:lpstr>
      <vt:lpstr>Первое полугодие</vt:lpstr>
      <vt:lpstr>Первое полугодие</vt:lpstr>
      <vt:lpstr>Второе полугодие</vt:lpstr>
      <vt:lpstr>Второе полугодие</vt:lpstr>
      <vt:lpstr>Международная олимпиада  учителей-предметников «ПРОФИ-2021» https://www.olimphse.ru/ </vt:lpstr>
      <vt:lpstr>Всероссийский конкурс команд учителей «Учитель будущего» - старт 7 октября https://teacheroffuture.ru/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</dc:creator>
  <cp:lastModifiedBy>user</cp:lastModifiedBy>
  <cp:revision>41</cp:revision>
  <dcterms:created xsi:type="dcterms:W3CDTF">2020-09-20T08:20:38Z</dcterms:created>
  <dcterms:modified xsi:type="dcterms:W3CDTF">2021-10-07T07:49:34Z</dcterms:modified>
</cp:coreProperties>
</file>