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3C1C1-A063-4213-9235-7F5CF9758B4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B42D23-6CFD-49CE-B270-724DCEBA1E93}">
      <dgm:prSet phldrT="[Текст]"/>
      <dgm:spPr/>
      <dgm:t>
        <a:bodyPr/>
        <a:lstStyle/>
        <a:p>
          <a:r>
            <a:rPr lang="ru-RU" dirty="0"/>
            <a:t>30 человек</a:t>
          </a:r>
        </a:p>
      </dgm:t>
    </dgm:pt>
    <dgm:pt modelId="{1FD262E3-8296-4990-8CB0-D488F5D72A8A}" type="parTrans" cxnId="{6F04B8D0-7F65-46E2-A810-E819D9BA02F7}">
      <dgm:prSet/>
      <dgm:spPr/>
      <dgm:t>
        <a:bodyPr/>
        <a:lstStyle/>
        <a:p>
          <a:endParaRPr lang="ru-RU"/>
        </a:p>
      </dgm:t>
    </dgm:pt>
    <dgm:pt modelId="{34FBFD6C-225D-4370-AC87-1EA70FB20090}" type="sibTrans" cxnId="{6F04B8D0-7F65-46E2-A810-E819D9BA02F7}">
      <dgm:prSet/>
      <dgm:spPr/>
      <dgm:t>
        <a:bodyPr/>
        <a:lstStyle/>
        <a:p>
          <a:endParaRPr lang="ru-RU"/>
        </a:p>
      </dgm:t>
    </dgm:pt>
    <dgm:pt modelId="{EB212694-D343-4E3C-9DED-27249BE51110}">
      <dgm:prSet phldrT="[Текст]" custT="1"/>
      <dgm:spPr/>
      <dgm:t>
        <a:bodyPr/>
        <a:lstStyle/>
        <a:p>
          <a:r>
            <a:rPr lang="ru-RU" sz="2800" dirty="0"/>
            <a:t>Отбор детей в возрасте от 14 до 16 (7-9 </a:t>
          </a:r>
          <a:r>
            <a:rPr lang="ru-RU" sz="2800" dirty="0" err="1"/>
            <a:t>кл</a:t>
          </a:r>
          <a:r>
            <a:rPr lang="ru-RU" sz="2800" dirty="0"/>
            <a:t>)</a:t>
          </a:r>
        </a:p>
      </dgm:t>
    </dgm:pt>
    <dgm:pt modelId="{560BE347-D253-4DCE-AB50-661F81F5C8DD}" type="parTrans" cxnId="{92AE04FD-4212-4DE9-A094-EF49DF664DCB}">
      <dgm:prSet/>
      <dgm:spPr/>
      <dgm:t>
        <a:bodyPr/>
        <a:lstStyle/>
        <a:p>
          <a:endParaRPr lang="ru-RU"/>
        </a:p>
      </dgm:t>
    </dgm:pt>
    <dgm:pt modelId="{F94E4953-59E9-45A2-9D8E-7FCDC1F4A938}" type="sibTrans" cxnId="{92AE04FD-4212-4DE9-A094-EF49DF664DCB}">
      <dgm:prSet/>
      <dgm:spPr/>
      <dgm:t>
        <a:bodyPr/>
        <a:lstStyle/>
        <a:p>
          <a:endParaRPr lang="ru-RU"/>
        </a:p>
      </dgm:t>
    </dgm:pt>
    <dgm:pt modelId="{75D0B81E-38DA-4B1C-A84A-8EDC2BEB7D61}">
      <dgm:prSet phldrT="[Текст]"/>
      <dgm:spPr/>
      <dgm:t>
        <a:bodyPr/>
        <a:lstStyle/>
        <a:p>
          <a:r>
            <a:rPr lang="ru-RU" dirty="0"/>
            <a:t>Тестирование</a:t>
          </a:r>
        </a:p>
      </dgm:t>
    </dgm:pt>
    <dgm:pt modelId="{2E97F239-B33C-4C22-A633-9DD3D53D5E0E}" type="parTrans" cxnId="{B421436A-A295-45A7-9102-8B39BB0CBD42}">
      <dgm:prSet/>
      <dgm:spPr/>
      <dgm:t>
        <a:bodyPr/>
        <a:lstStyle/>
        <a:p>
          <a:endParaRPr lang="ru-RU"/>
        </a:p>
      </dgm:t>
    </dgm:pt>
    <dgm:pt modelId="{711DE13F-EC78-4FB6-9441-DE03FF3CF160}" type="sibTrans" cxnId="{B421436A-A295-45A7-9102-8B39BB0CBD42}">
      <dgm:prSet/>
      <dgm:spPr/>
      <dgm:t>
        <a:bodyPr/>
        <a:lstStyle/>
        <a:p>
          <a:endParaRPr lang="ru-RU"/>
        </a:p>
      </dgm:t>
    </dgm:pt>
    <dgm:pt modelId="{B7AF9E68-62FE-4362-B00B-0262143F8CAF}">
      <dgm:prSet phldrT="[Текст]"/>
      <dgm:spPr/>
      <dgm:t>
        <a:bodyPr/>
        <a:lstStyle/>
        <a:p>
          <a:endParaRPr lang="ru-RU" sz="1600" dirty="0"/>
        </a:p>
      </dgm:t>
    </dgm:pt>
    <dgm:pt modelId="{205271F4-51EE-42DC-8400-BB045FAA5B57}" type="parTrans" cxnId="{8B74116D-35DD-45D0-BB9A-0973848C743F}">
      <dgm:prSet/>
      <dgm:spPr/>
      <dgm:t>
        <a:bodyPr/>
        <a:lstStyle/>
        <a:p>
          <a:endParaRPr lang="ru-RU"/>
        </a:p>
      </dgm:t>
    </dgm:pt>
    <dgm:pt modelId="{73394A62-567A-4A6F-A13A-DBDB877BA78A}" type="sibTrans" cxnId="{8B74116D-35DD-45D0-BB9A-0973848C743F}">
      <dgm:prSet/>
      <dgm:spPr/>
      <dgm:t>
        <a:bodyPr/>
        <a:lstStyle/>
        <a:p>
          <a:endParaRPr lang="ru-RU"/>
        </a:p>
      </dgm:t>
    </dgm:pt>
    <dgm:pt modelId="{DD1C6E73-DDD7-4EE5-8C3E-A3B33E33A9E5}">
      <dgm:prSet phldrT="[Текст]"/>
      <dgm:spPr/>
      <dgm:t>
        <a:bodyPr/>
        <a:lstStyle/>
        <a:p>
          <a:r>
            <a:rPr lang="ru-RU" dirty="0"/>
            <a:t>Формируются группы</a:t>
          </a:r>
        </a:p>
      </dgm:t>
    </dgm:pt>
    <dgm:pt modelId="{A756F9DF-BF74-4E7A-8C73-90701DBC397B}" type="parTrans" cxnId="{2C4EBC31-2DF6-444D-9933-F7A17156BD07}">
      <dgm:prSet/>
      <dgm:spPr/>
      <dgm:t>
        <a:bodyPr/>
        <a:lstStyle/>
        <a:p>
          <a:endParaRPr lang="ru-RU"/>
        </a:p>
      </dgm:t>
    </dgm:pt>
    <dgm:pt modelId="{744CB360-07AF-4099-A42B-BACC47035F36}" type="sibTrans" cxnId="{2C4EBC31-2DF6-444D-9933-F7A17156BD07}">
      <dgm:prSet/>
      <dgm:spPr/>
      <dgm:t>
        <a:bodyPr/>
        <a:lstStyle/>
        <a:p>
          <a:endParaRPr lang="ru-RU"/>
        </a:p>
      </dgm:t>
    </dgm:pt>
    <dgm:pt modelId="{D88C47F2-9AF2-4DBE-BCB3-65E654E74EAD}">
      <dgm:prSet phldrT="[Текст]"/>
      <dgm:spPr/>
      <dgm:t>
        <a:bodyPr/>
        <a:lstStyle/>
        <a:p>
          <a:endParaRPr lang="ru-RU" sz="1200" dirty="0"/>
        </a:p>
      </dgm:t>
    </dgm:pt>
    <dgm:pt modelId="{2A66DDC5-2CBD-455B-A5A0-4D5C195695B4}" type="parTrans" cxnId="{66D9F25F-0AD5-410F-B212-5CAEEC3B21EB}">
      <dgm:prSet/>
      <dgm:spPr/>
      <dgm:t>
        <a:bodyPr/>
        <a:lstStyle/>
        <a:p>
          <a:endParaRPr lang="ru-RU"/>
        </a:p>
      </dgm:t>
    </dgm:pt>
    <dgm:pt modelId="{CAE2A9BA-9768-4A38-AAF6-AAF64508185B}" type="sibTrans" cxnId="{66D9F25F-0AD5-410F-B212-5CAEEC3B21EB}">
      <dgm:prSet/>
      <dgm:spPr/>
      <dgm:t>
        <a:bodyPr/>
        <a:lstStyle/>
        <a:p>
          <a:endParaRPr lang="ru-RU"/>
        </a:p>
      </dgm:t>
    </dgm:pt>
    <dgm:pt modelId="{30161688-5389-48D4-A229-6AB977740645}">
      <dgm:prSet custT="1"/>
      <dgm:spPr/>
      <dgm:t>
        <a:bodyPr/>
        <a:lstStyle/>
        <a:p>
          <a:r>
            <a:rPr lang="ru-RU" sz="2400" dirty="0"/>
            <a:t>В количестве 8-10 человек на каждое направление</a:t>
          </a:r>
        </a:p>
      </dgm:t>
    </dgm:pt>
    <dgm:pt modelId="{45F33B43-E50A-41F3-98E8-D614D0531A07}" type="parTrans" cxnId="{B22DE7DD-7AA2-4CC2-8C1B-0A5D5275E937}">
      <dgm:prSet/>
      <dgm:spPr/>
      <dgm:t>
        <a:bodyPr/>
        <a:lstStyle/>
        <a:p>
          <a:endParaRPr lang="ru-RU"/>
        </a:p>
      </dgm:t>
    </dgm:pt>
    <dgm:pt modelId="{A0EC3592-6BFC-480A-A813-38522ED7D4F7}" type="sibTrans" cxnId="{B22DE7DD-7AA2-4CC2-8C1B-0A5D5275E937}">
      <dgm:prSet/>
      <dgm:spPr/>
      <dgm:t>
        <a:bodyPr/>
        <a:lstStyle/>
        <a:p>
          <a:endParaRPr lang="ru-RU"/>
        </a:p>
      </dgm:t>
    </dgm:pt>
    <dgm:pt modelId="{A79D7243-3067-44FF-BC84-0189DC06E172}">
      <dgm:prSet/>
      <dgm:spPr/>
      <dgm:t>
        <a:bodyPr/>
        <a:lstStyle/>
        <a:p>
          <a:r>
            <a:rPr lang="ru-RU" dirty="0"/>
            <a:t>Проводится тестирование, которое определяет предрасположенность подростков к проф. деятельности по типу «Человек-человек», «Человек-техника», «Человек-природа», «Человек-художественный образ»</a:t>
          </a:r>
        </a:p>
      </dgm:t>
    </dgm:pt>
    <dgm:pt modelId="{238845EC-2559-4632-8295-B4833AAF1560}" type="parTrans" cxnId="{EFB68F62-9A6E-4EAA-A1EC-A7BA52CA6BF8}">
      <dgm:prSet/>
      <dgm:spPr/>
      <dgm:t>
        <a:bodyPr/>
        <a:lstStyle/>
        <a:p>
          <a:endParaRPr lang="ru-RU"/>
        </a:p>
      </dgm:t>
    </dgm:pt>
    <dgm:pt modelId="{3DAF806D-C736-40E6-ADF9-2F42A3488B4C}" type="sibTrans" cxnId="{EFB68F62-9A6E-4EAA-A1EC-A7BA52CA6BF8}">
      <dgm:prSet/>
      <dgm:spPr/>
      <dgm:t>
        <a:bodyPr/>
        <a:lstStyle/>
        <a:p>
          <a:endParaRPr lang="ru-RU"/>
        </a:p>
      </dgm:t>
    </dgm:pt>
    <dgm:pt modelId="{5F01604F-5E97-4388-8088-719212A2F311}" type="pres">
      <dgm:prSet presAssocID="{F673C1C1-A063-4213-9235-7F5CF9758B4E}" presName="Name0" presStyleCnt="0">
        <dgm:presLayoutVars>
          <dgm:dir/>
          <dgm:animLvl val="lvl"/>
          <dgm:resizeHandles val="exact"/>
        </dgm:presLayoutVars>
      </dgm:prSet>
      <dgm:spPr/>
    </dgm:pt>
    <dgm:pt modelId="{D1E34C49-FC0F-443D-8E20-417D7BF5D207}" type="pres">
      <dgm:prSet presAssocID="{F673C1C1-A063-4213-9235-7F5CF9758B4E}" presName="tSp" presStyleCnt="0"/>
      <dgm:spPr/>
    </dgm:pt>
    <dgm:pt modelId="{1E001355-5949-42EA-9118-0C58EED6C359}" type="pres">
      <dgm:prSet presAssocID="{F673C1C1-A063-4213-9235-7F5CF9758B4E}" presName="bSp" presStyleCnt="0"/>
      <dgm:spPr/>
    </dgm:pt>
    <dgm:pt modelId="{60DDC39D-808A-414D-95CE-1F55889A5A7B}" type="pres">
      <dgm:prSet presAssocID="{F673C1C1-A063-4213-9235-7F5CF9758B4E}" presName="process" presStyleCnt="0"/>
      <dgm:spPr/>
    </dgm:pt>
    <dgm:pt modelId="{7BFC74C5-D231-4552-8D24-2DAD7A817299}" type="pres">
      <dgm:prSet presAssocID="{14B42D23-6CFD-49CE-B270-724DCEBA1E93}" presName="composite1" presStyleCnt="0"/>
      <dgm:spPr/>
    </dgm:pt>
    <dgm:pt modelId="{50EDC8E7-81E1-4592-A34A-4D88BF7CE66C}" type="pres">
      <dgm:prSet presAssocID="{14B42D23-6CFD-49CE-B270-724DCEBA1E93}" presName="dummyNode1" presStyleLbl="node1" presStyleIdx="0" presStyleCnt="3"/>
      <dgm:spPr/>
    </dgm:pt>
    <dgm:pt modelId="{9433C3EB-302D-4F73-843C-B72EA6B91EF5}" type="pres">
      <dgm:prSet presAssocID="{14B42D23-6CFD-49CE-B270-724DCEBA1E93}" presName="childNode1" presStyleLbl="bgAcc1" presStyleIdx="0" presStyleCnt="3" custLinFactNeighborX="-13363" custLinFactNeighborY="-3336">
        <dgm:presLayoutVars>
          <dgm:bulletEnabled val="1"/>
        </dgm:presLayoutVars>
      </dgm:prSet>
      <dgm:spPr/>
    </dgm:pt>
    <dgm:pt modelId="{1391F82F-CA88-4194-A902-01E09AEF35A1}" type="pres">
      <dgm:prSet presAssocID="{14B42D23-6CFD-49CE-B270-724DCEBA1E93}" presName="childNode1tx" presStyleLbl="bgAcc1" presStyleIdx="0" presStyleCnt="3">
        <dgm:presLayoutVars>
          <dgm:bulletEnabled val="1"/>
        </dgm:presLayoutVars>
      </dgm:prSet>
      <dgm:spPr/>
    </dgm:pt>
    <dgm:pt modelId="{0619A77D-B321-4CA0-B273-27B5FE8BACB0}" type="pres">
      <dgm:prSet presAssocID="{14B42D23-6CFD-49CE-B270-724DCEBA1E9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D3D455F-4EDB-42A9-A00D-6642353F3827}" type="pres">
      <dgm:prSet presAssocID="{14B42D23-6CFD-49CE-B270-724DCEBA1E93}" presName="connSite1" presStyleCnt="0"/>
      <dgm:spPr/>
    </dgm:pt>
    <dgm:pt modelId="{C2D823A0-7F84-4458-90C5-18C2845287DC}" type="pres">
      <dgm:prSet presAssocID="{34FBFD6C-225D-4370-AC87-1EA70FB20090}" presName="Name9" presStyleLbl="sibTrans2D1" presStyleIdx="0" presStyleCnt="2"/>
      <dgm:spPr/>
    </dgm:pt>
    <dgm:pt modelId="{8CE7476D-CB26-4846-B386-FE376BC13CE6}" type="pres">
      <dgm:prSet presAssocID="{75D0B81E-38DA-4B1C-A84A-8EDC2BEB7D61}" presName="composite2" presStyleCnt="0"/>
      <dgm:spPr/>
    </dgm:pt>
    <dgm:pt modelId="{E2F5606B-B12E-4277-A1C6-4EA9066CDFFC}" type="pres">
      <dgm:prSet presAssocID="{75D0B81E-38DA-4B1C-A84A-8EDC2BEB7D61}" presName="dummyNode2" presStyleLbl="node1" presStyleIdx="0" presStyleCnt="3"/>
      <dgm:spPr/>
    </dgm:pt>
    <dgm:pt modelId="{B0CBFAA2-D8BB-4C84-9133-DF5D201A3DEC}" type="pres">
      <dgm:prSet presAssocID="{75D0B81E-38DA-4B1C-A84A-8EDC2BEB7D61}" presName="childNode2" presStyleLbl="bgAcc1" presStyleIdx="1" presStyleCnt="3" custScaleX="127743" custScaleY="143310" custLinFactNeighborX="-786" custLinFactNeighborY="-1430">
        <dgm:presLayoutVars>
          <dgm:bulletEnabled val="1"/>
        </dgm:presLayoutVars>
      </dgm:prSet>
      <dgm:spPr/>
    </dgm:pt>
    <dgm:pt modelId="{DC56F26B-6EC4-45ED-83BB-0026F8DA0BC2}" type="pres">
      <dgm:prSet presAssocID="{75D0B81E-38DA-4B1C-A84A-8EDC2BEB7D61}" presName="childNode2tx" presStyleLbl="bgAcc1" presStyleIdx="1" presStyleCnt="3">
        <dgm:presLayoutVars>
          <dgm:bulletEnabled val="1"/>
        </dgm:presLayoutVars>
      </dgm:prSet>
      <dgm:spPr/>
    </dgm:pt>
    <dgm:pt modelId="{A7A00F4C-A046-4A05-B492-E15336428B6A}" type="pres">
      <dgm:prSet presAssocID="{75D0B81E-38DA-4B1C-A84A-8EDC2BEB7D61}" presName="parentNode2" presStyleLbl="node1" presStyleIdx="1" presStyleCnt="3" custLinFactNeighborX="-1326" custLinFactNeighborY="1111">
        <dgm:presLayoutVars>
          <dgm:chMax val="0"/>
          <dgm:bulletEnabled val="1"/>
        </dgm:presLayoutVars>
      </dgm:prSet>
      <dgm:spPr/>
    </dgm:pt>
    <dgm:pt modelId="{CEF50214-65E5-4418-836D-95FDFCAB404F}" type="pres">
      <dgm:prSet presAssocID="{75D0B81E-38DA-4B1C-A84A-8EDC2BEB7D61}" presName="connSite2" presStyleCnt="0"/>
      <dgm:spPr/>
    </dgm:pt>
    <dgm:pt modelId="{437FC0AE-53ED-4394-9E51-FBDE8884A530}" type="pres">
      <dgm:prSet presAssocID="{711DE13F-EC78-4FB6-9441-DE03FF3CF160}" presName="Name18" presStyleLbl="sibTrans2D1" presStyleIdx="1" presStyleCnt="2" custAng="21001079"/>
      <dgm:spPr/>
    </dgm:pt>
    <dgm:pt modelId="{AFF913DA-D60B-4D2C-9D6D-75CA33F7E89F}" type="pres">
      <dgm:prSet presAssocID="{DD1C6E73-DDD7-4EE5-8C3E-A3B33E33A9E5}" presName="composite1" presStyleCnt="0"/>
      <dgm:spPr/>
    </dgm:pt>
    <dgm:pt modelId="{8805C380-CB0C-420B-A492-9DC14BD64B7E}" type="pres">
      <dgm:prSet presAssocID="{DD1C6E73-DDD7-4EE5-8C3E-A3B33E33A9E5}" presName="dummyNode1" presStyleLbl="node1" presStyleIdx="1" presStyleCnt="3"/>
      <dgm:spPr/>
    </dgm:pt>
    <dgm:pt modelId="{B5D32772-A721-4D8F-A9CA-5165EDBC5C9D}" type="pres">
      <dgm:prSet presAssocID="{DD1C6E73-DDD7-4EE5-8C3E-A3B33E33A9E5}" presName="childNode1" presStyleLbl="bgAcc1" presStyleIdx="2" presStyleCnt="3">
        <dgm:presLayoutVars>
          <dgm:bulletEnabled val="1"/>
        </dgm:presLayoutVars>
      </dgm:prSet>
      <dgm:spPr/>
    </dgm:pt>
    <dgm:pt modelId="{138095BF-8B4C-4A2C-A27F-D94F60E7A721}" type="pres">
      <dgm:prSet presAssocID="{DD1C6E73-DDD7-4EE5-8C3E-A3B33E33A9E5}" presName="childNode1tx" presStyleLbl="bgAcc1" presStyleIdx="2" presStyleCnt="3">
        <dgm:presLayoutVars>
          <dgm:bulletEnabled val="1"/>
        </dgm:presLayoutVars>
      </dgm:prSet>
      <dgm:spPr/>
    </dgm:pt>
    <dgm:pt modelId="{4B18599C-DDCC-4244-BC6C-C0050CAE5EC6}" type="pres">
      <dgm:prSet presAssocID="{DD1C6E73-DDD7-4EE5-8C3E-A3B33E33A9E5}" presName="parentNode1" presStyleLbl="node1" presStyleIdx="2" presStyleCnt="3" custLinFactY="-100000" custLinFactNeighborX="9077" custLinFactNeighborY="-153505">
        <dgm:presLayoutVars>
          <dgm:chMax val="1"/>
          <dgm:bulletEnabled val="1"/>
        </dgm:presLayoutVars>
      </dgm:prSet>
      <dgm:spPr/>
    </dgm:pt>
    <dgm:pt modelId="{73DCB767-465D-4238-9B86-E5A910C71735}" type="pres">
      <dgm:prSet presAssocID="{DD1C6E73-DDD7-4EE5-8C3E-A3B33E33A9E5}" presName="connSite1" presStyleCnt="0"/>
      <dgm:spPr/>
    </dgm:pt>
  </dgm:ptLst>
  <dgm:cxnLst>
    <dgm:cxn modelId="{AAC28315-A5D5-4958-94E4-2E7C956FFE55}" type="presOf" srcId="{DD1C6E73-DDD7-4EE5-8C3E-A3B33E33A9E5}" destId="{4B18599C-DDCC-4244-BC6C-C0050CAE5EC6}" srcOrd="0" destOrd="0" presId="urn:microsoft.com/office/officeart/2005/8/layout/hProcess4"/>
    <dgm:cxn modelId="{6C0F9B2B-2B26-4559-9688-B583E063B57F}" type="presOf" srcId="{A79D7243-3067-44FF-BC84-0189DC06E172}" destId="{B0CBFAA2-D8BB-4C84-9133-DF5D201A3DEC}" srcOrd="0" destOrd="1" presId="urn:microsoft.com/office/officeart/2005/8/layout/hProcess4"/>
    <dgm:cxn modelId="{9949442C-C86F-4A8B-908A-7FAC13CCD815}" type="presOf" srcId="{D88C47F2-9AF2-4DBE-BCB3-65E654E74EAD}" destId="{138095BF-8B4C-4A2C-A27F-D94F60E7A721}" srcOrd="1" destOrd="0" presId="urn:microsoft.com/office/officeart/2005/8/layout/hProcess4"/>
    <dgm:cxn modelId="{F6935B2D-268D-4373-B12C-791D43265452}" type="presOf" srcId="{34FBFD6C-225D-4370-AC87-1EA70FB20090}" destId="{C2D823A0-7F84-4458-90C5-18C2845287DC}" srcOrd="0" destOrd="0" presId="urn:microsoft.com/office/officeart/2005/8/layout/hProcess4"/>
    <dgm:cxn modelId="{2C4EBC31-2DF6-444D-9933-F7A17156BD07}" srcId="{F673C1C1-A063-4213-9235-7F5CF9758B4E}" destId="{DD1C6E73-DDD7-4EE5-8C3E-A3B33E33A9E5}" srcOrd="2" destOrd="0" parTransId="{A756F9DF-BF74-4E7A-8C73-90701DBC397B}" sibTransId="{744CB360-07AF-4099-A42B-BACC47035F36}"/>
    <dgm:cxn modelId="{26ED0E3D-8CE2-40E0-9F3F-CAF93B4F3EAD}" type="presOf" srcId="{B7AF9E68-62FE-4362-B00B-0262143F8CAF}" destId="{B0CBFAA2-D8BB-4C84-9133-DF5D201A3DEC}" srcOrd="0" destOrd="0" presId="urn:microsoft.com/office/officeart/2005/8/layout/hProcess4"/>
    <dgm:cxn modelId="{EE5BFA5B-8A3C-4E4B-86CF-E7F8131DFBF1}" type="presOf" srcId="{EB212694-D343-4E3C-9DED-27249BE51110}" destId="{1391F82F-CA88-4194-A902-01E09AEF35A1}" srcOrd="1" destOrd="0" presId="urn:microsoft.com/office/officeart/2005/8/layout/hProcess4"/>
    <dgm:cxn modelId="{66D9F25F-0AD5-410F-B212-5CAEEC3B21EB}" srcId="{DD1C6E73-DDD7-4EE5-8C3E-A3B33E33A9E5}" destId="{D88C47F2-9AF2-4DBE-BCB3-65E654E74EAD}" srcOrd="0" destOrd="0" parTransId="{2A66DDC5-2CBD-455B-A5A0-4D5C195695B4}" sibTransId="{CAE2A9BA-9768-4A38-AAF6-AAF64508185B}"/>
    <dgm:cxn modelId="{EFB68F62-9A6E-4EAA-A1EC-A7BA52CA6BF8}" srcId="{75D0B81E-38DA-4B1C-A84A-8EDC2BEB7D61}" destId="{A79D7243-3067-44FF-BC84-0189DC06E172}" srcOrd="1" destOrd="0" parTransId="{238845EC-2559-4632-8295-B4833AAF1560}" sibTransId="{3DAF806D-C736-40E6-ADF9-2F42A3488B4C}"/>
    <dgm:cxn modelId="{D8180B43-7F96-497D-A2B7-1E89A5F1157A}" type="presOf" srcId="{711DE13F-EC78-4FB6-9441-DE03FF3CF160}" destId="{437FC0AE-53ED-4394-9E51-FBDE8884A530}" srcOrd="0" destOrd="0" presId="urn:microsoft.com/office/officeart/2005/8/layout/hProcess4"/>
    <dgm:cxn modelId="{855B1144-7227-4A62-8386-CD3B300C50FA}" type="presOf" srcId="{D88C47F2-9AF2-4DBE-BCB3-65E654E74EAD}" destId="{B5D32772-A721-4D8F-A9CA-5165EDBC5C9D}" srcOrd="0" destOrd="0" presId="urn:microsoft.com/office/officeart/2005/8/layout/hProcess4"/>
    <dgm:cxn modelId="{B421436A-A295-45A7-9102-8B39BB0CBD42}" srcId="{F673C1C1-A063-4213-9235-7F5CF9758B4E}" destId="{75D0B81E-38DA-4B1C-A84A-8EDC2BEB7D61}" srcOrd="1" destOrd="0" parTransId="{2E97F239-B33C-4C22-A633-9DD3D53D5E0E}" sibTransId="{711DE13F-EC78-4FB6-9441-DE03FF3CF160}"/>
    <dgm:cxn modelId="{8B74116D-35DD-45D0-BB9A-0973848C743F}" srcId="{75D0B81E-38DA-4B1C-A84A-8EDC2BEB7D61}" destId="{B7AF9E68-62FE-4362-B00B-0262143F8CAF}" srcOrd="0" destOrd="0" parTransId="{205271F4-51EE-42DC-8400-BB045FAA5B57}" sibTransId="{73394A62-567A-4A6F-A13A-DBDB877BA78A}"/>
    <dgm:cxn modelId="{8E03E556-9C42-42D6-8BC4-925CADF7955E}" type="presOf" srcId="{14B42D23-6CFD-49CE-B270-724DCEBA1E93}" destId="{0619A77D-B321-4CA0-B273-27B5FE8BACB0}" srcOrd="0" destOrd="0" presId="urn:microsoft.com/office/officeart/2005/8/layout/hProcess4"/>
    <dgm:cxn modelId="{43658657-AE0D-4574-B919-6E1C20358F9F}" type="presOf" srcId="{75D0B81E-38DA-4B1C-A84A-8EDC2BEB7D61}" destId="{A7A00F4C-A046-4A05-B492-E15336428B6A}" srcOrd="0" destOrd="0" presId="urn:microsoft.com/office/officeart/2005/8/layout/hProcess4"/>
    <dgm:cxn modelId="{B7CB3789-D7E0-42B9-96A6-E8167B8BBE22}" type="presOf" srcId="{EB212694-D343-4E3C-9DED-27249BE51110}" destId="{9433C3EB-302D-4F73-843C-B72EA6B91EF5}" srcOrd="0" destOrd="0" presId="urn:microsoft.com/office/officeart/2005/8/layout/hProcess4"/>
    <dgm:cxn modelId="{6700F8CD-9D83-417B-B6A3-C5724B5F22E6}" type="presOf" srcId="{A79D7243-3067-44FF-BC84-0189DC06E172}" destId="{DC56F26B-6EC4-45ED-83BB-0026F8DA0BC2}" srcOrd="1" destOrd="1" presId="urn:microsoft.com/office/officeart/2005/8/layout/hProcess4"/>
    <dgm:cxn modelId="{B2662CCF-7443-4A90-98E3-A2DAB3C78DCF}" type="presOf" srcId="{30161688-5389-48D4-A229-6AB977740645}" destId="{138095BF-8B4C-4A2C-A27F-D94F60E7A721}" srcOrd="1" destOrd="1" presId="urn:microsoft.com/office/officeart/2005/8/layout/hProcess4"/>
    <dgm:cxn modelId="{6F04B8D0-7F65-46E2-A810-E819D9BA02F7}" srcId="{F673C1C1-A063-4213-9235-7F5CF9758B4E}" destId="{14B42D23-6CFD-49CE-B270-724DCEBA1E93}" srcOrd="0" destOrd="0" parTransId="{1FD262E3-8296-4990-8CB0-D488F5D72A8A}" sibTransId="{34FBFD6C-225D-4370-AC87-1EA70FB20090}"/>
    <dgm:cxn modelId="{18A3C1D3-36C3-42E8-A23C-62B48D8D8452}" type="presOf" srcId="{B7AF9E68-62FE-4362-B00B-0262143F8CAF}" destId="{DC56F26B-6EC4-45ED-83BB-0026F8DA0BC2}" srcOrd="1" destOrd="0" presId="urn:microsoft.com/office/officeart/2005/8/layout/hProcess4"/>
    <dgm:cxn modelId="{B22DE7DD-7AA2-4CC2-8C1B-0A5D5275E937}" srcId="{DD1C6E73-DDD7-4EE5-8C3E-A3B33E33A9E5}" destId="{30161688-5389-48D4-A229-6AB977740645}" srcOrd="1" destOrd="0" parTransId="{45F33B43-E50A-41F3-98E8-D614D0531A07}" sibTransId="{A0EC3592-6BFC-480A-A813-38522ED7D4F7}"/>
    <dgm:cxn modelId="{06E2E0E3-1F41-45CD-AF10-BC41919457E2}" type="presOf" srcId="{30161688-5389-48D4-A229-6AB977740645}" destId="{B5D32772-A721-4D8F-A9CA-5165EDBC5C9D}" srcOrd="0" destOrd="1" presId="urn:microsoft.com/office/officeart/2005/8/layout/hProcess4"/>
    <dgm:cxn modelId="{A7593CE7-DFC0-4FF6-AC56-1EB2DA328D7C}" type="presOf" srcId="{F673C1C1-A063-4213-9235-7F5CF9758B4E}" destId="{5F01604F-5E97-4388-8088-719212A2F311}" srcOrd="0" destOrd="0" presId="urn:microsoft.com/office/officeart/2005/8/layout/hProcess4"/>
    <dgm:cxn modelId="{92AE04FD-4212-4DE9-A094-EF49DF664DCB}" srcId="{14B42D23-6CFD-49CE-B270-724DCEBA1E93}" destId="{EB212694-D343-4E3C-9DED-27249BE51110}" srcOrd="0" destOrd="0" parTransId="{560BE347-D253-4DCE-AB50-661F81F5C8DD}" sibTransId="{F94E4953-59E9-45A2-9D8E-7FCDC1F4A938}"/>
    <dgm:cxn modelId="{0B5C9971-82CE-4D72-AE3D-CAE578DF6273}" type="presParOf" srcId="{5F01604F-5E97-4388-8088-719212A2F311}" destId="{D1E34C49-FC0F-443D-8E20-417D7BF5D207}" srcOrd="0" destOrd="0" presId="urn:microsoft.com/office/officeart/2005/8/layout/hProcess4"/>
    <dgm:cxn modelId="{56D536FD-4A8B-4199-8441-E6524E22F97C}" type="presParOf" srcId="{5F01604F-5E97-4388-8088-719212A2F311}" destId="{1E001355-5949-42EA-9118-0C58EED6C359}" srcOrd="1" destOrd="0" presId="urn:microsoft.com/office/officeart/2005/8/layout/hProcess4"/>
    <dgm:cxn modelId="{A83A60BC-821A-413D-9DFA-D874E7F5C390}" type="presParOf" srcId="{5F01604F-5E97-4388-8088-719212A2F311}" destId="{60DDC39D-808A-414D-95CE-1F55889A5A7B}" srcOrd="2" destOrd="0" presId="urn:microsoft.com/office/officeart/2005/8/layout/hProcess4"/>
    <dgm:cxn modelId="{DCE3E504-1B86-4B0E-AB30-986C84C370B8}" type="presParOf" srcId="{60DDC39D-808A-414D-95CE-1F55889A5A7B}" destId="{7BFC74C5-D231-4552-8D24-2DAD7A817299}" srcOrd="0" destOrd="0" presId="urn:microsoft.com/office/officeart/2005/8/layout/hProcess4"/>
    <dgm:cxn modelId="{60338E29-D4D8-47DE-92E3-379B89FB9EA4}" type="presParOf" srcId="{7BFC74C5-D231-4552-8D24-2DAD7A817299}" destId="{50EDC8E7-81E1-4592-A34A-4D88BF7CE66C}" srcOrd="0" destOrd="0" presId="urn:microsoft.com/office/officeart/2005/8/layout/hProcess4"/>
    <dgm:cxn modelId="{A01D4A32-6466-401B-A2EB-F40A7F353BAD}" type="presParOf" srcId="{7BFC74C5-D231-4552-8D24-2DAD7A817299}" destId="{9433C3EB-302D-4F73-843C-B72EA6B91EF5}" srcOrd="1" destOrd="0" presId="urn:microsoft.com/office/officeart/2005/8/layout/hProcess4"/>
    <dgm:cxn modelId="{D785B452-5199-491E-A704-2BBAC9273050}" type="presParOf" srcId="{7BFC74C5-D231-4552-8D24-2DAD7A817299}" destId="{1391F82F-CA88-4194-A902-01E09AEF35A1}" srcOrd="2" destOrd="0" presId="urn:microsoft.com/office/officeart/2005/8/layout/hProcess4"/>
    <dgm:cxn modelId="{F6B8D2E3-8FC5-4BD2-AD6D-05DB6E1CA5C0}" type="presParOf" srcId="{7BFC74C5-D231-4552-8D24-2DAD7A817299}" destId="{0619A77D-B321-4CA0-B273-27B5FE8BACB0}" srcOrd="3" destOrd="0" presId="urn:microsoft.com/office/officeart/2005/8/layout/hProcess4"/>
    <dgm:cxn modelId="{018B2ABD-AEAE-419F-9C21-6E96ABA835F4}" type="presParOf" srcId="{7BFC74C5-D231-4552-8D24-2DAD7A817299}" destId="{2D3D455F-4EDB-42A9-A00D-6642353F3827}" srcOrd="4" destOrd="0" presId="urn:microsoft.com/office/officeart/2005/8/layout/hProcess4"/>
    <dgm:cxn modelId="{883EBD63-AD4E-41A0-849C-BDCF44B4D6E2}" type="presParOf" srcId="{60DDC39D-808A-414D-95CE-1F55889A5A7B}" destId="{C2D823A0-7F84-4458-90C5-18C2845287DC}" srcOrd="1" destOrd="0" presId="urn:microsoft.com/office/officeart/2005/8/layout/hProcess4"/>
    <dgm:cxn modelId="{C45A0A0F-BAFD-4676-9859-B5D5789A6378}" type="presParOf" srcId="{60DDC39D-808A-414D-95CE-1F55889A5A7B}" destId="{8CE7476D-CB26-4846-B386-FE376BC13CE6}" srcOrd="2" destOrd="0" presId="urn:microsoft.com/office/officeart/2005/8/layout/hProcess4"/>
    <dgm:cxn modelId="{5650A025-1677-40A6-934B-1944B292475B}" type="presParOf" srcId="{8CE7476D-CB26-4846-B386-FE376BC13CE6}" destId="{E2F5606B-B12E-4277-A1C6-4EA9066CDFFC}" srcOrd="0" destOrd="0" presId="urn:microsoft.com/office/officeart/2005/8/layout/hProcess4"/>
    <dgm:cxn modelId="{15D9C478-DC70-47B4-B016-8EDA13A138F4}" type="presParOf" srcId="{8CE7476D-CB26-4846-B386-FE376BC13CE6}" destId="{B0CBFAA2-D8BB-4C84-9133-DF5D201A3DEC}" srcOrd="1" destOrd="0" presId="urn:microsoft.com/office/officeart/2005/8/layout/hProcess4"/>
    <dgm:cxn modelId="{1329C268-B6AA-4F9B-B598-7C76132D7591}" type="presParOf" srcId="{8CE7476D-CB26-4846-B386-FE376BC13CE6}" destId="{DC56F26B-6EC4-45ED-83BB-0026F8DA0BC2}" srcOrd="2" destOrd="0" presId="urn:microsoft.com/office/officeart/2005/8/layout/hProcess4"/>
    <dgm:cxn modelId="{08887DF4-E54A-4C81-9DD9-E4FDD9F057F9}" type="presParOf" srcId="{8CE7476D-CB26-4846-B386-FE376BC13CE6}" destId="{A7A00F4C-A046-4A05-B492-E15336428B6A}" srcOrd="3" destOrd="0" presId="urn:microsoft.com/office/officeart/2005/8/layout/hProcess4"/>
    <dgm:cxn modelId="{ACD30ADA-3E00-4B6A-BB9D-68118D0907C9}" type="presParOf" srcId="{8CE7476D-CB26-4846-B386-FE376BC13CE6}" destId="{CEF50214-65E5-4418-836D-95FDFCAB404F}" srcOrd="4" destOrd="0" presId="urn:microsoft.com/office/officeart/2005/8/layout/hProcess4"/>
    <dgm:cxn modelId="{3CB2046F-773E-4ABE-9448-FDF87FE483A2}" type="presParOf" srcId="{60DDC39D-808A-414D-95CE-1F55889A5A7B}" destId="{437FC0AE-53ED-4394-9E51-FBDE8884A530}" srcOrd="3" destOrd="0" presId="urn:microsoft.com/office/officeart/2005/8/layout/hProcess4"/>
    <dgm:cxn modelId="{C06544E3-A4F8-480B-8F38-B88DF197A3C0}" type="presParOf" srcId="{60DDC39D-808A-414D-95CE-1F55889A5A7B}" destId="{AFF913DA-D60B-4D2C-9D6D-75CA33F7E89F}" srcOrd="4" destOrd="0" presId="urn:microsoft.com/office/officeart/2005/8/layout/hProcess4"/>
    <dgm:cxn modelId="{DACF8E79-72C9-4DDF-AC47-000615634653}" type="presParOf" srcId="{AFF913DA-D60B-4D2C-9D6D-75CA33F7E89F}" destId="{8805C380-CB0C-420B-A492-9DC14BD64B7E}" srcOrd="0" destOrd="0" presId="urn:microsoft.com/office/officeart/2005/8/layout/hProcess4"/>
    <dgm:cxn modelId="{AD86A57F-03E1-401B-8340-F1D847B4C7E4}" type="presParOf" srcId="{AFF913DA-D60B-4D2C-9D6D-75CA33F7E89F}" destId="{B5D32772-A721-4D8F-A9CA-5165EDBC5C9D}" srcOrd="1" destOrd="0" presId="urn:microsoft.com/office/officeart/2005/8/layout/hProcess4"/>
    <dgm:cxn modelId="{14FB34E8-23BC-4026-82C7-7CF6EFD7188E}" type="presParOf" srcId="{AFF913DA-D60B-4D2C-9D6D-75CA33F7E89F}" destId="{138095BF-8B4C-4A2C-A27F-D94F60E7A721}" srcOrd="2" destOrd="0" presId="urn:microsoft.com/office/officeart/2005/8/layout/hProcess4"/>
    <dgm:cxn modelId="{2EFF0926-AA49-4E65-BA30-AA6B65F6E2D4}" type="presParOf" srcId="{AFF913DA-D60B-4D2C-9D6D-75CA33F7E89F}" destId="{4B18599C-DDCC-4244-BC6C-C0050CAE5EC6}" srcOrd="3" destOrd="0" presId="urn:microsoft.com/office/officeart/2005/8/layout/hProcess4"/>
    <dgm:cxn modelId="{200183CE-7341-4AA7-A175-012ABED0EA20}" type="presParOf" srcId="{AFF913DA-D60B-4D2C-9D6D-75CA33F7E89F}" destId="{73DCB767-465D-4238-9B86-E5A910C7173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3C3EB-302D-4F73-843C-B72EA6B91EF5}">
      <dsp:nvSpPr>
        <dsp:cNvPr id="0" name=""/>
        <dsp:cNvSpPr/>
      </dsp:nvSpPr>
      <dsp:spPr>
        <a:xfrm>
          <a:off x="0" y="1038462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Отбор детей в возрасте от 14 до 16 (7-9 </a:t>
          </a:r>
          <a:r>
            <a:rPr lang="ru-RU" sz="2800" kern="1200" dirty="0" err="1"/>
            <a:t>кл</a:t>
          </a:r>
          <a:r>
            <a:rPr lang="ru-RU" sz="2800" kern="1200" dirty="0"/>
            <a:t>)</a:t>
          </a:r>
        </a:p>
      </dsp:txBody>
      <dsp:txXfrm>
        <a:off x="49067" y="1087529"/>
        <a:ext cx="2486952" cy="1577131"/>
      </dsp:txXfrm>
    </dsp:sp>
    <dsp:sp modelId="{C2D823A0-7F84-4458-90C5-18C2845287DC}">
      <dsp:nvSpPr>
        <dsp:cNvPr id="0" name=""/>
        <dsp:cNvSpPr/>
      </dsp:nvSpPr>
      <dsp:spPr>
        <a:xfrm>
          <a:off x="1599337" y="1208403"/>
          <a:ext cx="3396591" cy="3396591"/>
        </a:xfrm>
        <a:prstGeom prst="leftCircularArrow">
          <a:avLst>
            <a:gd name="adj1" fmla="val 3251"/>
            <a:gd name="adj2" fmla="val 400957"/>
            <a:gd name="adj3" fmla="val 2145442"/>
            <a:gd name="adj4" fmla="val 8993464"/>
            <a:gd name="adj5" fmla="val 37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9A77D-B321-4CA0-B273-27B5FE8BACB0}">
      <dsp:nvSpPr>
        <dsp:cNvPr id="0" name=""/>
        <dsp:cNvSpPr/>
      </dsp:nvSpPr>
      <dsp:spPr>
        <a:xfrm>
          <a:off x="783031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30 человек</a:t>
          </a:r>
        </a:p>
      </dsp:txBody>
      <dsp:txXfrm>
        <a:off x="809795" y="2811620"/>
        <a:ext cx="2244326" cy="860252"/>
      </dsp:txXfrm>
    </dsp:sp>
    <dsp:sp modelId="{B0CBFAA2-D8BB-4C84-9133-DF5D201A3DEC}">
      <dsp:nvSpPr>
        <dsp:cNvPr id="0" name=""/>
        <dsp:cNvSpPr/>
      </dsp:nvSpPr>
      <dsp:spPr>
        <a:xfrm>
          <a:off x="3586347" y="616498"/>
          <a:ext cx="3302266" cy="3055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Проводится тестирование, которое определяет предрасположенность подростков к проф. деятельности по типу «Человек-человек», «Человек-техника», «Человек-природа», «Человек-художественный образ»</a:t>
          </a:r>
        </a:p>
      </dsp:txBody>
      <dsp:txXfrm>
        <a:off x="3656665" y="1341586"/>
        <a:ext cx="3161630" cy="2260186"/>
      </dsp:txXfrm>
    </dsp:sp>
    <dsp:sp modelId="{437FC0AE-53ED-4394-9E51-FBDE8884A530}">
      <dsp:nvSpPr>
        <dsp:cNvPr id="0" name=""/>
        <dsp:cNvSpPr/>
      </dsp:nvSpPr>
      <dsp:spPr>
        <a:xfrm rot="21001079">
          <a:off x="5331470" y="-276138"/>
          <a:ext cx="3454887" cy="3454887"/>
        </a:xfrm>
        <a:prstGeom prst="circularArrow">
          <a:avLst>
            <a:gd name="adj1" fmla="val 3196"/>
            <a:gd name="adj2" fmla="val 393680"/>
            <a:gd name="adj3" fmla="val 19419415"/>
            <a:gd name="adj4" fmla="val 12564116"/>
            <a:gd name="adj5" fmla="val 37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00F4C-A046-4A05-B492-E15336428B6A}">
      <dsp:nvSpPr>
        <dsp:cNvPr id="0" name=""/>
        <dsp:cNvSpPr/>
      </dsp:nvSpPr>
      <dsp:spPr>
        <a:xfrm>
          <a:off x="4509250" y="661968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Тестирование</a:t>
          </a:r>
        </a:p>
      </dsp:txBody>
      <dsp:txXfrm>
        <a:off x="4536014" y="688732"/>
        <a:ext cx="2244326" cy="860252"/>
      </dsp:txXfrm>
    </dsp:sp>
    <dsp:sp modelId="{B5D32772-A721-4D8F-A9CA-5165EDBC5C9D}">
      <dsp:nvSpPr>
        <dsp:cNvPr id="0" name=""/>
        <dsp:cNvSpPr/>
      </dsp:nvSpPr>
      <dsp:spPr>
        <a:xfrm>
          <a:off x="7434713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В количестве 8-10 человек на каждое направление</a:t>
          </a:r>
        </a:p>
      </dsp:txBody>
      <dsp:txXfrm>
        <a:off x="7483780" y="1158658"/>
        <a:ext cx="2486952" cy="1577131"/>
      </dsp:txXfrm>
    </dsp:sp>
    <dsp:sp modelId="{4B18599C-DDCC-4244-BC6C-C0050CAE5EC6}">
      <dsp:nvSpPr>
        <dsp:cNvPr id="0" name=""/>
        <dsp:cNvSpPr/>
      </dsp:nvSpPr>
      <dsp:spPr>
        <a:xfrm>
          <a:off x="8217745" y="468375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Формируются группы</a:t>
          </a:r>
        </a:p>
      </dsp:txBody>
      <dsp:txXfrm>
        <a:off x="8244509" y="495139"/>
        <a:ext cx="2244326" cy="860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AFE55-ED6C-43E4-95F4-B0852E558F3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A5B99-4E2F-465D-B6DF-33C68BCC6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3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5B99-4E2F-465D-B6DF-33C68BCC69C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3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9D9F-E0CA-4E44-93F6-D333D78C270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A6F-9E20-4B69-8AE8-548CC055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9D9F-E0CA-4E44-93F6-D333D78C270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A6F-9E20-4B69-8AE8-548CC055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4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9D9F-E0CA-4E44-93F6-D333D78C270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A6F-9E20-4B69-8AE8-548CC055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6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9D9F-E0CA-4E44-93F6-D333D78C270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A6F-9E20-4B69-8AE8-548CC055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9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9D9F-E0CA-4E44-93F6-D333D78C270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A6F-9E20-4B69-8AE8-548CC055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9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9D9F-E0CA-4E44-93F6-D333D78C270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A6F-9E20-4B69-8AE8-548CC055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4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9D9F-E0CA-4E44-93F6-D333D78C270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A6F-9E20-4B69-8AE8-548CC055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0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9D9F-E0CA-4E44-93F6-D333D78C270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A6F-9E20-4B69-8AE8-548CC055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2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9D9F-E0CA-4E44-93F6-D333D78C270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A6F-9E20-4B69-8AE8-548CC055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9D9F-E0CA-4E44-93F6-D333D78C270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A6F-9E20-4B69-8AE8-548CC055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6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9D9F-E0CA-4E44-93F6-D333D78C270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6A6F-9E20-4B69-8AE8-548CC055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2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9D9F-E0CA-4E44-93F6-D333D78C270E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06A6F-9E20-4B69-8AE8-548CC055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1498283"/>
            <a:ext cx="10064614" cy="3561990"/>
          </a:xfrm>
        </p:spPr>
        <p:txBody>
          <a:bodyPr>
            <a:noAutofit/>
          </a:bodyPr>
          <a:lstStyle/>
          <a:p>
            <a:r>
              <a:rPr lang="ru-RU" sz="5400" b="1" dirty="0"/>
              <a:t>Сотрудничество МАОУ «СОШ № 59 г. Челябинска» и ГБПОУ "Челябинский механико-технологический техникум" по профориентации школьников в условиях реализации ФГОС</a:t>
            </a:r>
          </a:p>
        </p:txBody>
      </p:sp>
    </p:spTree>
    <p:extLst>
      <p:ext uri="{BB962C8B-B14F-4D97-AF65-F5344CB8AC3E}">
        <p14:creationId xmlns:p14="http://schemas.microsoft.com/office/powerpoint/2010/main" val="114936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Федеральный государственный образовательный стандарт определяет</a:t>
            </a:r>
            <a:r>
              <a:rPr lang="ru-RU" dirty="0"/>
              <a:t> необходимость профориентации через портрет выпускника основной школы. Во ФГОС от­мечается, что школьники должны ориентироваться в мире профессий, пони­мать значение профессиональной деятельности в интересах устойчивого раз­вития общества.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1" y="1195387"/>
            <a:ext cx="4880637" cy="3941685"/>
          </a:xfrm>
          <a:prstGeom prst="rect">
            <a:avLst/>
          </a:prstGeom>
          <a:effectLst>
            <a:softEdge rad="647700"/>
          </a:effectLst>
        </p:spPr>
      </p:pic>
    </p:spTree>
    <p:extLst>
      <p:ext uri="{BB962C8B-B14F-4D97-AF65-F5344CB8AC3E}">
        <p14:creationId xmlns:p14="http://schemas.microsoft.com/office/powerpoint/2010/main" val="414705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634" y="232823"/>
            <a:ext cx="6172200" cy="4873625"/>
          </a:xfrm>
        </p:spPr>
        <p:txBody>
          <a:bodyPr>
            <a:noAutofit/>
          </a:bodyPr>
          <a:lstStyle/>
          <a:p>
            <a:r>
              <a:rPr lang="ru-RU" b="1" dirty="0"/>
              <a:t>Основной целью профориентационной</a:t>
            </a:r>
            <a:r>
              <a:rPr lang="ru-RU" dirty="0"/>
              <a:t> работы в современ­ной школе должно стать социально-педагогическое и психологическое со­провождение социально-профессионального самоопределения обучающихся с учетом личностных особенностей, способностей, ценностей и интересов, с одной стороны, общественных потребностей, запросов рынка труда – с дру­гой.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3" y="987425"/>
            <a:ext cx="4772025" cy="3724275"/>
          </a:xfrm>
          <a:prstGeom prst="rect">
            <a:avLst/>
          </a:prstGeom>
          <a:effectLst>
            <a:softEdge rad="520700"/>
          </a:effectLst>
        </p:spPr>
      </p:pic>
    </p:spTree>
    <p:extLst>
      <p:ext uri="{BB962C8B-B14F-4D97-AF65-F5344CB8AC3E}">
        <p14:creationId xmlns:p14="http://schemas.microsoft.com/office/powerpoint/2010/main" val="114631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Формы профорентационной работы 59 школы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Уроки</a:t>
            </a:r>
          </a:p>
          <a:p>
            <a:r>
              <a:rPr lang="ru-RU" dirty="0"/>
              <a:t>Экскурсии (завод ЧТЗ)</a:t>
            </a:r>
          </a:p>
          <a:p>
            <a:r>
              <a:rPr lang="ru-RU" dirty="0"/>
              <a:t>Профорентационная работа в рамках нац. проекта</a:t>
            </a:r>
          </a:p>
          <a:p>
            <a:r>
              <a:rPr lang="ru-RU" dirty="0"/>
              <a:t>Проектория </a:t>
            </a:r>
          </a:p>
          <a:p>
            <a:r>
              <a:rPr lang="ru-RU" dirty="0"/>
              <a:t>Сетевое взаимодействие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«Билет в будущее»</a:t>
            </a:r>
          </a:p>
          <a:p>
            <a:r>
              <a:rPr lang="ru-RU" dirty="0"/>
              <a:t>ИКАР (инженерные кадры)</a:t>
            </a:r>
          </a:p>
          <a:p>
            <a:r>
              <a:rPr lang="ru-RU" dirty="0"/>
              <a:t>В рамках реализации предпрофессиональной программы «Мир профессий» (</a:t>
            </a:r>
            <a:r>
              <a:rPr lang="ru-RU" dirty="0" err="1"/>
              <a:t>Южно</a:t>
            </a:r>
            <a:r>
              <a:rPr lang="ru-RU" dirty="0"/>
              <a:t> – Уральской государственный технический колледж)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88000"/>
            <a:ext cx="1114425" cy="723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57" y="5560246"/>
            <a:ext cx="1106982" cy="751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39" y="5559425"/>
            <a:ext cx="2352675" cy="752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557181"/>
            <a:ext cx="682841" cy="754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28" y="5532906"/>
            <a:ext cx="1686112" cy="7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Сетевое взаимодействие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71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рамках сетевого взаимодействия школа сотрудничает с ЧМТТ, который предлагает нашим учащимся обучение по трём направлениям:</a:t>
            </a:r>
          </a:p>
          <a:p>
            <a:r>
              <a:rPr lang="ru-RU" dirty="0"/>
              <a:t>электромонтажные работы;</a:t>
            </a:r>
          </a:p>
          <a:p>
            <a:r>
              <a:rPr lang="ru-RU" dirty="0"/>
              <a:t>поварское дело;</a:t>
            </a:r>
          </a:p>
          <a:p>
            <a:r>
              <a:rPr lang="ru-RU" dirty="0"/>
              <a:t>парикмахерское дело.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90" y="4327170"/>
            <a:ext cx="750681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Тест «Определение типа будущей профессии»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9882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-7302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Участие в </a:t>
            </a:r>
            <a:r>
              <a:rPr lang="en-US" b="1" dirty="0" err="1"/>
              <a:t>WorldSkills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7" y="1597025"/>
            <a:ext cx="2634173" cy="28987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71" y="1597025"/>
            <a:ext cx="4236290" cy="289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50" y="4672845"/>
            <a:ext cx="2635200" cy="2108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82" y="1600995"/>
            <a:ext cx="3622500" cy="289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4591050"/>
            <a:ext cx="2635200" cy="21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-13017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Участие в </a:t>
            </a:r>
            <a:r>
              <a:rPr lang="en-US" b="1" dirty="0" err="1"/>
              <a:t>WorldSkills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828675"/>
            <a:ext cx="2300288" cy="3067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914400"/>
            <a:ext cx="3975100" cy="2981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41" y="4040425"/>
            <a:ext cx="4762034" cy="2684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r="12249"/>
          <a:stretch/>
        </p:blipFill>
        <p:spPr>
          <a:xfrm>
            <a:off x="10096499" y="914400"/>
            <a:ext cx="1905001" cy="2475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12" y="914400"/>
            <a:ext cx="1676400" cy="29729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3702843"/>
            <a:ext cx="4029075" cy="30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253</Words>
  <Application>Microsoft Office PowerPoint</Application>
  <PresentationFormat>Широкоэкранный</PresentationFormat>
  <Paragraphs>27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Сотрудничество МАОУ «СОШ № 59 г. Челябинска» и ГБПОУ "Челябинский механико-технологический техникум" по профориентации школьников в условиях реализации ФГОС</vt:lpstr>
      <vt:lpstr>Презентация PowerPoint</vt:lpstr>
      <vt:lpstr>Презентация PowerPoint</vt:lpstr>
      <vt:lpstr>Формы профорентационной работы 59 школы</vt:lpstr>
      <vt:lpstr>Сетевое взаимодействие </vt:lpstr>
      <vt:lpstr>Тест «Определение типа будущей профессии»</vt:lpstr>
      <vt:lpstr>Участие в WorldSkills</vt:lpstr>
      <vt:lpstr>Участие в WorldSkills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Сотрудничество МАОУ «СОШ № 59 г. Челябинска» и ГБПОУ "Челябинский механико-технологический техникум" по профориентации школьников в условиях реализации ФГОС</dc:title>
  <dc:creator>123</dc:creator>
  <cp:lastModifiedBy>Безрукова Анастасия</cp:lastModifiedBy>
  <cp:revision>13</cp:revision>
  <dcterms:created xsi:type="dcterms:W3CDTF">2022-02-16T05:39:59Z</dcterms:created>
  <dcterms:modified xsi:type="dcterms:W3CDTF">2022-02-18T06:24:00Z</dcterms:modified>
</cp:coreProperties>
</file>