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84" r:id="rId18"/>
    <p:sldId id="281" r:id="rId19"/>
    <p:sldId id="270" r:id="rId20"/>
    <p:sldId id="271" r:id="rId21"/>
    <p:sldId id="274" r:id="rId22"/>
    <p:sldId id="275" r:id="rId23"/>
    <p:sldId id="28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3585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85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F14FB-8D3B-4BD2-B954-4EDC0211F0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61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04EA0-30C8-4CFA-8461-2E4E5AD8860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81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E44EF-26C1-428D-BEA3-0E93AAA9D6E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14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1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1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ACF24-2445-4AEE-9A63-4DC5F8CC6C9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44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3715D-DF97-4373-A7E1-C3A983B3982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4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9DDF5-B547-4518-91FD-5E515623DB8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63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2C52-2903-40AB-947B-2736C24F697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608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FBF06-10F0-43CF-8622-75D82E0090D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894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6D9FA-7EFF-4BCE-8B3B-679AB48BF1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37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34D00-9743-40E7-A12B-9D1451A54DF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99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1" y="277814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1" y="277814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CB314-9E48-4ABD-99E2-D60131C6461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01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1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1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DE15E-6156-40F2-B8C4-4A4B004B38C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1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3585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85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F14FB-8D3B-4BD2-B954-4EDC0211F0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51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04EA0-30C8-4CFA-8461-2E4E5AD8860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99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E44EF-26C1-428D-BEA3-0E93AAA9D6E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5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1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1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ACF24-2445-4AEE-9A63-4DC5F8CC6C9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95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3715D-DF97-4373-A7E1-C3A983B3982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72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9DDF5-B547-4518-91FD-5E515623DB8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67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2C52-2903-40AB-947B-2736C24F697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86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FBF06-10F0-43CF-8622-75D82E0090D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03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6D9FA-7EFF-4BCE-8B3B-679AB48BF11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99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34D00-9743-40E7-A12B-9D1451A54DF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83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1" y="277814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1" y="277814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CB314-9E48-4ABD-99E2-D60131C6461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00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1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1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DE15E-6156-40F2-B8C4-4A4B004B38C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3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2EEED9-F6F4-4070-AF64-FE6FC519E875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1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2EEED9-F6F4-4070-AF64-FE6FC519E875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7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.docx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5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Презентация в номинации:</a:t>
            </a:r>
            <a:br>
              <a:rPr lang="ru-RU" smtClean="0"/>
            </a:br>
            <a:endParaRPr lang="ru-RU" dirty="0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Диагностические материалы и оценки достижений планируемых результатов в сфере жизненных компетенций у детей с ЗПР.</a:t>
            </a:r>
          </a:p>
          <a:p>
            <a:endParaRPr lang="ru-RU" dirty="0" smtClean="0"/>
          </a:p>
          <a:p>
            <a:r>
              <a:rPr lang="ru-RU" dirty="0" smtClean="0"/>
              <a:t>Учитель-логопед МАОУ «СОШ №15 г. Челябинска»:</a:t>
            </a:r>
          </a:p>
          <a:p>
            <a:r>
              <a:rPr lang="ru-RU" dirty="0" smtClean="0"/>
              <a:t>  Титова Наталья Михайловна</a:t>
            </a:r>
          </a:p>
        </p:txBody>
      </p:sp>
    </p:spTree>
    <p:extLst>
      <p:ext uri="{BB962C8B-B14F-4D97-AF65-F5344CB8AC3E}">
        <p14:creationId xmlns:p14="http://schemas.microsoft.com/office/powerpoint/2010/main" val="396190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22"/>
    </mc:Choice>
    <mc:Fallback xmlns="">
      <p:transition spd="slow" advTm="872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Принцип «нормативности»</a:t>
            </a:r>
          </a:p>
        </p:txBody>
      </p:sp>
      <p:pic>
        <p:nvPicPr>
          <p:cNvPr id="7885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300" y="1916832"/>
            <a:ext cx="8356600" cy="1800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07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Метод экспертной группы</a:t>
            </a:r>
          </a:p>
        </p:txBody>
      </p:sp>
      <p:pic>
        <p:nvPicPr>
          <p:cNvPr id="7987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9" y="1700808"/>
            <a:ext cx="8158162" cy="327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85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Экспертный лист</a:t>
            </a:r>
          </a:p>
        </p:txBody>
      </p:sp>
      <p:pic>
        <p:nvPicPr>
          <p:cNvPr id="819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1484784"/>
            <a:ext cx="8424936" cy="5040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136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Протокол</a:t>
            </a:r>
          </a:p>
        </p:txBody>
      </p:sp>
      <p:pic>
        <p:nvPicPr>
          <p:cNvPr id="829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1844824"/>
            <a:ext cx="8416178" cy="313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8223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/>
              <a:t>Индивидуальный профиль достижений</a:t>
            </a:r>
          </a:p>
        </p:txBody>
      </p:sp>
      <p:pic>
        <p:nvPicPr>
          <p:cNvPr id="839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3608" y="1595960"/>
            <a:ext cx="6912768" cy="5075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434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Критерии оценки динамики развития</a:t>
            </a:r>
            <a:endParaRPr lang="ru-RU" sz="2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1"/>
            <a:ext cx="8496944" cy="504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375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rgbClr val="330033"/>
                </a:solidFill>
              </a:rPr>
              <a:t>Индивидуальная карта развития социальных (жизненных) умений у младших школьников с ЗПР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710508"/>
              </p:ext>
            </p:extLst>
          </p:nvPr>
        </p:nvGraphicFramePr>
        <p:xfrm>
          <a:off x="539552" y="1268760"/>
          <a:ext cx="8280920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Документ" r:id="rId3" imgW="9822040" imgH="6598126" progId="Word.Document.12">
                  <p:embed/>
                </p:oleObj>
              </mc:Choice>
              <mc:Fallback>
                <p:oleObj name="Документ" r:id="rId3" imgW="9822040" imgH="659812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1268760"/>
                        <a:ext cx="8280920" cy="4968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766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Система оценки достижения планируемых результатов</a:t>
            </a:r>
          </a:p>
        </p:txBody>
      </p:sp>
      <p:pic>
        <p:nvPicPr>
          <p:cNvPr id="849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1987" y="1628800"/>
            <a:ext cx="8277225" cy="33131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177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Трудности формирования жизненных компетенций</a:t>
            </a:r>
          </a:p>
        </p:txBody>
      </p:sp>
      <p:pic>
        <p:nvPicPr>
          <p:cNvPr id="860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1987" y="1772816"/>
            <a:ext cx="8277225" cy="2627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738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smtClean="0"/>
              <a:t>Вывод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Таким образом, реализация коррекционной программы по сопровождению обучающихся с ЗПР в соответствии с возможностями, предусмотренных ФГОС, способна обеспечить оптимальные и равные условия коррекционно-развивающего и социализирующего обучения и воспитания вне зависимости от различий в уровне их когнитивного и психосоциального развития.</a:t>
            </a:r>
            <a:endParaRPr lang="ru-RU" sz="2400" smtClean="0">
              <a:latin typeface="Calibri" pitchFamily="34" charset="0"/>
              <a:cs typeface="Times New Roman" pitchFamily="18" charset="0"/>
            </a:endParaRPr>
          </a:p>
          <a:p>
            <a:endParaRPr lang="ru-RU" sz="2400" smtClean="0"/>
          </a:p>
        </p:txBody>
      </p:sp>
    </p:spTree>
    <p:extLst>
      <p:ext uri="{BB962C8B-B14F-4D97-AF65-F5344CB8AC3E}">
        <p14:creationId xmlns:p14="http://schemas.microsoft.com/office/powerpoint/2010/main" val="350300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Федеральный закон «Об образовании в РФ»</a:t>
            </a:r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130425"/>
            <a:ext cx="8248650" cy="320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588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smtClean="0"/>
              <a:t>Литература:</a:t>
            </a:r>
            <a:br>
              <a:rPr lang="ru-RU" sz="2400" smtClean="0"/>
            </a:br>
            <a:endParaRPr lang="ru-RU" sz="2400" smtClean="0"/>
          </a:p>
        </p:txBody>
      </p:sp>
      <p:sp>
        <p:nvSpPr>
          <p:cNvPr id="9113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/>
              <a:t>1 Федеральный государственный образовательный стандарт начального общего образования обучающихся с ограниченными возможностями здоровья. </a:t>
            </a:r>
            <a:r>
              <a:rPr lang="ru-RU" sz="1800" dirty="0" err="1" smtClean="0"/>
              <a:t>Минобрнауки</a:t>
            </a:r>
            <a:r>
              <a:rPr lang="ru-RU" sz="1800" dirty="0" smtClean="0"/>
              <a:t> России. М., 2014.</a:t>
            </a:r>
          </a:p>
          <a:p>
            <a:r>
              <a:rPr lang="ru-RU" sz="1800" dirty="0" smtClean="0"/>
              <a:t>2. .Библиографическая ссылка на статью:</a:t>
            </a:r>
          </a:p>
          <a:p>
            <a:r>
              <a:rPr lang="ru-RU" sz="1800" dirty="0" smtClean="0"/>
              <a:t>Лебедева О.И., </a:t>
            </a:r>
            <a:r>
              <a:rPr lang="ru-RU" sz="1800" dirty="0" err="1" smtClean="0"/>
              <a:t>Курдюмова</a:t>
            </a:r>
            <a:r>
              <a:rPr lang="ru-RU" sz="1800" dirty="0" smtClean="0"/>
              <a:t> Г.В., Корниенко М.Н. Программа комплексного сопровождения обучающихся с задержкой психического развития в условиях внедрения Федерального государственного образовательного стандарта // Современные научные исследования и инновации. 2015. № 10 [Электронный ресурс]. URL: http://web.snauka.ru/issues/2015/10/58407 (дата обращения: 25.03.2019).</a:t>
            </a:r>
          </a:p>
          <a:p>
            <a:r>
              <a:rPr lang="ru-RU" sz="1800" dirty="0" smtClean="0"/>
              <a:t>3. Диагностические материалы. Разработка Титовой Н.М. 2019.</a:t>
            </a:r>
          </a:p>
          <a:p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906936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lifeo.ru/wp-content/uploads/kartinka-spasibo-za-vnimanie-dlya-prezentacii-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20000" cy="4961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28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Первый вариант (А) ФГОС для обучающихся с ЗПР</a:t>
            </a:r>
          </a:p>
        </p:txBody>
      </p:sp>
      <p:pic>
        <p:nvPicPr>
          <p:cNvPr id="716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1844824"/>
            <a:ext cx="8261350" cy="4068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567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Направления коррекционной работы</a:t>
            </a:r>
          </a:p>
        </p:txBody>
      </p:sp>
      <p:pic>
        <p:nvPicPr>
          <p:cNvPr id="7270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8506" y="1700808"/>
            <a:ext cx="8104187" cy="4068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048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Личностные результаты</a:t>
            </a:r>
          </a:p>
        </p:txBody>
      </p:sp>
      <p:pic>
        <p:nvPicPr>
          <p:cNvPr id="7373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9287" y="1988840"/>
            <a:ext cx="8302625" cy="2555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4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Стартовая экспертная оценка</a:t>
            </a:r>
          </a:p>
        </p:txBody>
      </p:sp>
      <p:pic>
        <p:nvPicPr>
          <p:cNvPr id="7475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1200" y="2060848"/>
            <a:ext cx="8178800" cy="1260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83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Текущая экспертная оценка</a:t>
            </a:r>
          </a:p>
        </p:txBody>
      </p:sp>
      <p:pic>
        <p:nvPicPr>
          <p:cNvPr id="7577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3256" y="1844824"/>
            <a:ext cx="8294688" cy="2808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760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Финишная экспертная оценка</a:t>
            </a:r>
          </a:p>
        </p:txBody>
      </p:sp>
      <p:pic>
        <p:nvPicPr>
          <p:cNvPr id="7680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4511" y="1916832"/>
            <a:ext cx="8185150" cy="25193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512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Контрольно-измерительные материалы</a:t>
            </a:r>
          </a:p>
        </p:txBody>
      </p:sp>
      <p:pic>
        <p:nvPicPr>
          <p:cNvPr id="7782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1512" y="1772816"/>
            <a:ext cx="8258175" cy="3168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199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1"/>
    </mc:Choice>
    <mc:Fallback xmlns="">
      <p:transition spd="slow" advTm="862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243</Words>
  <Application>Microsoft Office PowerPoint</Application>
  <PresentationFormat>Экран (4:3)</PresentationFormat>
  <Paragraphs>29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Тема Office</vt:lpstr>
      <vt:lpstr>Слои</vt:lpstr>
      <vt:lpstr>1_Слои</vt:lpstr>
      <vt:lpstr>Документ</vt:lpstr>
      <vt:lpstr>Презентация в номинации: </vt:lpstr>
      <vt:lpstr>Федеральный закон «Об образовании в РФ»</vt:lpstr>
      <vt:lpstr>Первый вариант (А) ФГОС для обучающихся с ЗПР</vt:lpstr>
      <vt:lpstr>Направления коррекционной работы</vt:lpstr>
      <vt:lpstr>Личностные результаты</vt:lpstr>
      <vt:lpstr>Стартовая экспертная оценка</vt:lpstr>
      <vt:lpstr>Текущая экспертная оценка</vt:lpstr>
      <vt:lpstr>Финишная экспертная оценка</vt:lpstr>
      <vt:lpstr>Контрольно-измерительные материалы</vt:lpstr>
      <vt:lpstr>Принцип «нормативности»</vt:lpstr>
      <vt:lpstr>Метод экспертной группы</vt:lpstr>
      <vt:lpstr>Экспертный лист</vt:lpstr>
      <vt:lpstr>Протокол</vt:lpstr>
      <vt:lpstr>Индивидуальный профиль достижений</vt:lpstr>
      <vt:lpstr>Критерии оценки динамики развития</vt:lpstr>
      <vt:lpstr>Индивидуальная карта развития социальных (жизненных) умений у младших школьников с ЗПР</vt:lpstr>
      <vt:lpstr>Система оценки достижения планируемых результатов</vt:lpstr>
      <vt:lpstr>Трудности формирования жизненных компетенций</vt:lpstr>
      <vt:lpstr>Вывод</vt:lpstr>
      <vt:lpstr>Литература: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в номинации:</dc:title>
  <dc:creator>User</dc:creator>
  <cp:lastModifiedBy>Педагог</cp:lastModifiedBy>
  <cp:revision>99</cp:revision>
  <dcterms:created xsi:type="dcterms:W3CDTF">2019-08-07T11:30:33Z</dcterms:created>
  <dcterms:modified xsi:type="dcterms:W3CDTF">2021-02-04T08:52:57Z</dcterms:modified>
</cp:coreProperties>
</file>