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3" r:id="rId3"/>
    <p:sldId id="273" r:id="rId4"/>
    <p:sldId id="268" r:id="rId5"/>
    <p:sldId id="270" r:id="rId6"/>
    <p:sldId id="271" r:id="rId7"/>
    <p:sldId id="259" r:id="rId8"/>
    <p:sldId id="257" r:id="rId9"/>
    <p:sldId id="272" r:id="rId10"/>
    <p:sldId id="276" r:id="rId11"/>
    <p:sldId id="277" r:id="rId12"/>
    <p:sldId id="258" r:id="rId13"/>
    <p:sldId id="274" r:id="rId14"/>
    <p:sldId id="286" r:id="rId15"/>
    <p:sldId id="260" r:id="rId16"/>
    <p:sldId id="261" r:id="rId17"/>
    <p:sldId id="275" r:id="rId18"/>
    <p:sldId id="287" r:id="rId19"/>
    <p:sldId id="279" r:id="rId20"/>
    <p:sldId id="262" r:id="rId21"/>
    <p:sldId id="281" r:id="rId22"/>
    <p:sldId id="263" r:id="rId23"/>
    <p:sldId id="264" r:id="rId24"/>
    <p:sldId id="289" r:id="rId25"/>
    <p:sldId id="288" r:id="rId26"/>
    <p:sldId id="280" r:id="rId27"/>
    <p:sldId id="26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1142985"/>
            <a:ext cx="68580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Народные игры и забавы как средство развития коммуникативных навыков и социализации обучающихся с ТМНР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Меньшикова Ольга Витальевна,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Учитель МБОУ «С(К)ОШ №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72 г.Челябинска»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olua\Desktop\Самопрезентация\Народные игры\IMG_20230505_112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08912" cy="58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Tolua\Desktop\Самопрезентация\Народные игры\IMG_20230505_112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9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89844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игры учат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действовать друг за другом,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слушать соседа,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отвечать на поставленные вопросы,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следовать правилам,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мешать остальным участникам игры,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подчиняться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большинства играющих или членов команды,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подчиняться капитану команды,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выполнять ролевые обязанности,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соблюдать требования времени и места игры,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участвовать в игре от начала и до её завершения,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признавать свои ошибки и др.</a:t>
            </a:r>
          </a:p>
        </p:txBody>
      </p:sp>
    </p:spTree>
    <p:extLst>
      <p:ext uri="{BB962C8B-B14F-4D97-AF65-F5344CB8AC3E}">
        <p14:creationId xmlns:p14="http://schemas.microsoft.com/office/powerpoint/2010/main" val="23602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5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Tolua\Desktop\Самопрезентация\Народные игры\IMG_20230511_112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7" y="622236"/>
            <a:ext cx="8178087" cy="55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Tolua\Desktop\Самопрезентация\Народные игры\IMG_20230515_134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08912" cy="57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4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836712"/>
            <a:ext cx="73448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способность общаться со сверстниками и взрослыми, понимание и осознание себя.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действие – это именно взаимодействие: оно осуществляется между участниками.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3050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12845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 детей с ТМНР включает: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общения в различных жизненных ситуациях (со сверстниками, педагогами, и другими окружающими людьми) с ориентацией на модель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и навыков практического владения выразительными движениями (мимикой, жестами, пантомимикой) – средствами человеческого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-выработка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черт характера, способствующих лучшему взаимопониманию в процессе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 и выражения в процессе коммуникативной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активности, самостоятельности, организаторских способностей ребенка в процессе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Tolua\Desktop\Самопрезентация\Народные игры\IMG_20230511_111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80920" cy="57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Tolua\Desktop\Самопрезентация\Народные игры\IMG_20230511_11124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2" y="476672"/>
            <a:ext cx="820891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Tolua\Desktop\Самопрезентация\Народные игры\IMG_20230511_11124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41992"/>
            <a:ext cx="8136904" cy="55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44" y="0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500042"/>
          <a:ext cx="7929622" cy="5769603"/>
        </p:xfrm>
        <a:graphic>
          <a:graphicData uri="http://schemas.openxmlformats.org/drawingml/2006/table">
            <a:tbl>
              <a:tblPr/>
              <a:tblGrid>
                <a:gridCol w="3000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9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431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Название блока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«Гости званные, желанные, милости просим в избу!»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Посещение Русской избы в школьном комплексном музее. Знакомство с предметами обихода – глиняным горшком. Глиняная посуда.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«Наблюдая, примечай, да запоминай!»	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0" indent="-6286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Приметы мая. «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Травень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Разучивание 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потешки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 солнышко.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«Сказка ложь, да в ней намёк…»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Сказка «Лиса и кувшин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 Сказка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Гыси-лебеди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 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«Что пожуешь, то и поживешь!»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Жаркое в глиняном горшочке. Рецепт.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Рецепт приготовления каши в горшке.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«Всякому молодцу ремесло к лицу!»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Гончар. Изготовление глиняной посуды.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«Мастера и мастерица»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Вязание лаптей из джута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Лепка и роспись горшочка из глины.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 одёжке встречают, по уму провожают»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Знакомство с летней старинной обувью –лаптями. Плетение лаптей в старину.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«Народные забавы»,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Разучивание игр «Жмурки», «Пять детей у 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Тимирбаяя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«Спутанные кони»  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34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«Стар и млад празднику рад!»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Посещение Русской избы в школьном комплексном музее. Заключительная беседа о русской избе и национальной кухне. Чаепитие. Знакомство детей с самоваром. Традиция чаепития в старину.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 игре да дороге людей познают».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Экскурсия в лесопарковую зону.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Экскурсия в 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конно-спортивный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клуб «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Рефей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«Где семья дружна, не страшна беда».  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«Отдых всей семьёй». Летняя занятость 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412" marR="38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3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5846"/>
            <a:ext cx="806489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способствуют формированию таких необходимых социальных умений как: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выражать свои чувства;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распознавать чувство другого;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выражать симпатию, свое отношение;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следовать полученной инструкции, играть по правилам игры;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присоединиться к играющим детям;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проявлять инициативу, задавать вопросы;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проявлять толерантность.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обращаться к друг другу по имени;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использовать в речи этикетные стереотипы (будь любезен, пожалуйста, спасибо, будь другом, не мог бы ты...);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разрешать возникающие конфликты мирным путём;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помогать друг другу в ходе игры, проявлять дружеские взаимоотношения.</a:t>
            </a:r>
          </a:p>
        </p:txBody>
      </p:sp>
    </p:spTree>
    <p:extLst>
      <p:ext uri="{BB962C8B-B14F-4D97-AF65-F5344CB8AC3E}">
        <p14:creationId xmlns:p14="http://schemas.microsoft.com/office/powerpoint/2010/main" val="3050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Tolua\Desktop\Самопрезентация\Народные игры\IMG_20230511_113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0" y="638996"/>
            <a:ext cx="8060086" cy="55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-772150"/>
            <a:ext cx="813690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общей физической нагрузки все подвижные игры можно условно разделить на три группы.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малой подвижности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(игры на месте, проводимые в исходных положениях сидя, стоя). Сюжет таких игр прост, движения элементарны и хорошо знакомы всем участникам игры. Примером игр малой подвижности у обучающихся младшего школьного возраста могут быть имитационные игровые упражнения, игры с мячом и т. п.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средней подвижности.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 в этих играх проявляется движениями туловища, конечностей, бросками, лазанием, ходьбой; прыжки ограничиваются, бег не используется. К таким играм относится «Вороны и воробьи», «Наседка и цыплята» «Займи свой дом», «Третий лишний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д. Общая физическая нагрузка в играх средней подвижности увеличивается до средней интенсивности.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большой подвижности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сопровождаются физической нагрузкой средней и выше средней интенсивности. К ним от-носятся широко известные ребятам «Пятнашки», или «Салки», «Кошки- мышки», «Горелки», «Казаки-разбойники» и др. </a:t>
            </a:r>
          </a:p>
        </p:txBody>
      </p:sp>
    </p:spTree>
    <p:extLst>
      <p:ext uri="{BB962C8B-B14F-4D97-AF65-F5344CB8AC3E}">
        <p14:creationId xmlns:p14="http://schemas.microsoft.com/office/powerpoint/2010/main" val="3050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1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народов Южного Урала: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преимущественным проявлением двигательных качеств: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Ляпка», «Салки»; «Уральский мяч»; «Продаём горшки», «бег по следу»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преимущественным проявлением психических качеств: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«Коршун», «Пятнашки», «Капуста», «Мячик кверху», «Гуси-лебеди»;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речевым сопровождением (миниатюрами устного народного творчества):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«У медведя во бору», «Дедушка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«Золотые ворота», «Серый волк»,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Тимербай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выбором водящего при помощи считалок: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«Удочка», «Салки»;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ловкости и точности движений: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«Салки»;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Кондалы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«Спутанные кони».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ритмичности и пластики движений: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«Юрта», «Море волнуется»;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ориентировку в пространстве и коллективе: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«Коршун», «Блуждающий мяч»,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Ловишки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кругу»;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концентрации и устойчивости внимания: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«Ласточки и ястребы»; «Вороны и воробьи»: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зрительной, слуховой, моторной памяти: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«Филин и пташки»;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творческого воображения: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«Дедушка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«Море волнуется»;</a:t>
            </a:r>
          </a:p>
        </p:txBody>
      </p:sp>
    </p:spTree>
    <p:extLst>
      <p:ext uri="{BB962C8B-B14F-4D97-AF65-F5344CB8AC3E}">
        <p14:creationId xmlns:p14="http://schemas.microsoft.com/office/powerpoint/2010/main" val="3050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buk\Desktop\IMG_20230515_134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8215370" cy="5726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3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uk\Desktop\IMG_20230511_111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8143932" cy="5715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3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Tolua\Desktop\Самопрезентация\Народные игры\IMG_20230511_113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20688"/>
            <a:ext cx="813690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uk\Desktop\IMG-b11d4523735a4520c9c5daf33edb1b3b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063" y="548681"/>
            <a:ext cx="8212869" cy="5661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0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74" y="-7566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Tolua\Desktop\Самопрезентация\Народные игры\IMG_20230217_103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424936" cy="56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olua\Desktop\Самопрезентация\Народные игры\IMG-ef72815d2e354e29eda1c1ad2fa126a2-V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285860"/>
            <a:ext cx="8001056" cy="40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olua\Desktop\Самопрезентация\Народные игры\IMG-035568cea4bd768af98ca031fc08b3ce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14422"/>
            <a:ext cx="8136904" cy="44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olua\Desktop\Самопрезентация\Народные игры\IMG_20230217_103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8" y="548680"/>
            <a:ext cx="7962070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slounge.ru/wp-content/uploads/4/2/d/42db94b9f3656298d632a5f30364fd8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" y="1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5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315416"/>
            <a:ext cx="969737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sd.multiurok.ru/html/2017/05/21/s_5921291a2551a/img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2" y="332656"/>
            <a:ext cx="8419528" cy="59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7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eles.club/uploads/posts/2022-05/thumbs/1652858660_17-celes-club-p-fon-dlya-prezentatsii-s-komi-ornamentom-kr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4" y="-15024"/>
            <a:ext cx="9324044" cy="68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Tolua\Desktop\Самопрезентация\Народные игры\IMG-17bfce56293f0fffaf4cb29755c500a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5365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926</Words>
  <Application>Microsoft Office PowerPoint</Application>
  <PresentationFormat>Экран (4:3)</PresentationFormat>
  <Paragraphs>102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Tolua</dc:creator>
  <cp:lastModifiedBy>User</cp:lastModifiedBy>
  <cp:revision>17</cp:revision>
  <dcterms:created xsi:type="dcterms:W3CDTF">2023-05-13T18:03:11Z</dcterms:created>
  <dcterms:modified xsi:type="dcterms:W3CDTF">2023-07-05T05:22:48Z</dcterms:modified>
</cp:coreProperties>
</file>