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9" r:id="rId2"/>
    <p:sldId id="337" r:id="rId3"/>
    <p:sldId id="351" r:id="rId4"/>
    <p:sldId id="335" r:id="rId5"/>
    <p:sldId id="336" r:id="rId6"/>
    <p:sldId id="352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39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C94A4-050F-4CDB-BE72-FA65445A23BB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6F9B-F970-4FA1-85E3-A47F82E0A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7C304-9ABD-4E53-93C4-B6006313932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24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68" y="321297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проектной деятельности в осуществлении задач программы </a:t>
            </a:r>
            <a:r>
              <a:rPr lang="ru-RU" dirty="0" err="1" smtClean="0"/>
              <a:t>нАСТаВНИЧЕСТВА</a:t>
            </a:r>
            <a:r>
              <a:rPr lang="ru-RU" dirty="0" smtClean="0"/>
              <a:t> «УЧЕНИК-УЧЕНИК» социально-культурной направленности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ru-RU" sz="4000" dirty="0" err="1" smtClean="0"/>
              <a:t>Шоляк</a:t>
            </a:r>
            <a:r>
              <a:rPr lang="ru-RU" sz="4000" dirty="0" smtClean="0"/>
              <a:t> С.В.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255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Социально</a:t>
            </a:r>
            <a:r>
              <a:rPr lang="ru-RU" dirty="0"/>
              <a:t>-</a:t>
            </a:r>
            <a:r>
              <a:rPr lang="ru-RU" b="1" dirty="0"/>
              <a:t>культурная</a:t>
            </a:r>
            <a:r>
              <a:rPr lang="ru-RU" dirty="0"/>
              <a:t> </a:t>
            </a:r>
            <a:r>
              <a:rPr lang="ru-RU" b="1" dirty="0"/>
              <a:t>среда</a:t>
            </a:r>
            <a:r>
              <a:rPr lang="ru-RU" dirty="0"/>
              <a:t> – конкретное непосредственно данное каждому человеку </a:t>
            </a:r>
            <a:r>
              <a:rPr lang="ru-RU" b="1" dirty="0"/>
              <a:t>социальное</a:t>
            </a:r>
            <a:r>
              <a:rPr lang="ru-RU" dirty="0"/>
              <a:t> пространство, посредством которого он активно включается в </a:t>
            </a:r>
            <a:r>
              <a:rPr lang="ru-RU" b="1" dirty="0"/>
              <a:t>культурные</a:t>
            </a:r>
            <a:r>
              <a:rPr lang="ru-RU" dirty="0"/>
              <a:t> связи общества.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Социально-культурная деятельность </a:t>
            </a:r>
            <a:r>
              <a:rPr lang="ru-RU" dirty="0"/>
              <a:t>- является одной из областей современного педагогического и культурологического знания. Объектом и предметом социально-культурной деятельности является социально-педагогическая и социально-культурная среда обитания человека, возможные пути и формы активного взаимодействия этой среды на духовное развитие различных социальных, возрастных, профессиональных и этнических групп.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3208993"/>
            <a:ext cx="5940152" cy="35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723606" cy="3984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3390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638"/>
            <a:ext cx="8443414" cy="47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1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3784" r="22301" b="15079"/>
          <a:stretch/>
        </p:blipFill>
        <p:spPr bwMode="auto">
          <a:xfrm>
            <a:off x="251520" y="1067949"/>
            <a:ext cx="8557729" cy="48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6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692696"/>
            <a:ext cx="399847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7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itle 2"/>
          <p:cNvSpPr txBox="1">
            <a:spLocks/>
          </p:cNvSpPr>
          <p:nvPr/>
        </p:nvSpPr>
        <p:spPr>
          <a:xfrm>
            <a:off x="107504" y="908720"/>
            <a:ext cx="8424936" cy="584200"/>
          </a:xfrm>
          <a:prstGeom prst="rect">
            <a:avLst/>
          </a:prstGeom>
        </p:spPr>
        <p:txBody>
          <a:bodyPr anchor="ctr"/>
          <a:lstStyle/>
          <a:p>
            <a:pPr defTabSz="488950" eaLnBrk="0" hangingPunct="0">
              <a:lnSpc>
                <a:spcPct val="90000"/>
              </a:lnSpc>
            </a:pPr>
            <a:endParaRPr lang="ru-RU" altLang="ru-RU" dirty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69901" y="1201738"/>
            <a:ext cx="8016875" cy="176212"/>
            <a:chOff x="488784" y="500063"/>
            <a:chExt cx="8017041" cy="177160"/>
          </a:xfrm>
        </p:grpSpPr>
        <p:cxnSp>
          <p:nvCxnSpPr>
            <p:cNvPr id="523" name="Прямая соединительная линия 522"/>
            <p:cNvCxnSpPr/>
            <p:nvPr/>
          </p:nvCxnSpPr>
          <p:spPr>
            <a:xfrm>
              <a:off x="488784" y="677223"/>
              <a:ext cx="778684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24" name="Рисунок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2150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5" name="TextBox 4"/>
          <p:cNvSpPr txBox="1">
            <a:spLocks noChangeArrowheads="1"/>
          </p:cNvSpPr>
          <p:nvPr/>
        </p:nvSpPr>
        <p:spPr bwMode="auto">
          <a:xfrm>
            <a:off x="341313" y="937156"/>
            <a:ext cx="841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КОМАНДА РАЗРАБОТЧИКА 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ТЕХНОЛОГИИ ПРОЕКТА / ОПОРНОЙ ПЛОЩАДКИ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10035"/>
              </p:ext>
            </p:extLst>
          </p:nvPr>
        </p:nvGraphicFramePr>
        <p:xfrm>
          <a:off x="4031767" y="1492920"/>
          <a:ext cx="4723296" cy="49373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2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 Pro" pitchFamily="34" charset="0"/>
                          <a:cs typeface="Arial" pitchFamily="34" charset="0"/>
                        </a:rPr>
                        <a:t>Параметры</a:t>
                      </a:r>
                      <a:endParaRPr lang="ru-RU" sz="900" dirty="0">
                        <a:latin typeface="Verdana Pro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 Pro" pitchFamily="34" charset="0"/>
                          <a:cs typeface="Arial" pitchFamily="34" charset="0"/>
                        </a:rPr>
                        <a:t>Характеристика</a:t>
                      </a:r>
                      <a:endParaRPr lang="ru-RU" sz="900" dirty="0">
                        <a:latin typeface="Verdana Pro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329"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Об образовательной организации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Verdana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МБОУ «С(К)ОШ № 11 г. Челябинска»</a:t>
                      </a:r>
                      <a:endParaRPr lang="en-US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 Pro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Профессиональный опыт в рамках образовательной работы с обучающимися с тяжелыми нарушениями речи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Опыт инновационной деятельности с 2004 года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900" i="1" kern="1200" baseline="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844"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Команда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Verdana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Руководители проекта: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Белоусова С.А.: формирование концепции проекта; контроль качества исполнения всех деловых ролей проекта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Качуро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И.Л.: консультирование по вопросам теории и практики моделирования институциональных систем воспитания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Войниленко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Н.В.: разработка паспорта проекта, организация менеджмента качества реализации проекта; управление внедрением результатов проекта в режим функционирования 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Юсупова Н.Н.: формирование плана-графика реализации проекта; организационная и методическая поддержка исполнителей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Ключевые специалисты:</a:t>
                      </a:r>
                    </a:p>
                    <a:p>
                      <a:pPr marL="85725" marR="0" indent="-857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Петрова Е.П., Карпенко Л.В., Грязных О.Н., </a:t>
                      </a: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Пидсадняя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Е.А., Попова Е.А.,</a:t>
                      </a: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Шоляк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С.В</a:t>
                      </a:r>
                      <a:r>
                        <a:rPr lang="ru-RU" sz="900" i="0" kern="1200" baseline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., Фоминых М.В.,  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Спирина Е.А., Ляшко НН.С.: управление внедрением основных идей, 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рганизация мероприятий для различных категорий педагогических работников; организация мониторинга хода проекта; сбор и описание лучших практик.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85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 Pro" pitchFamily="34" charset="0"/>
                          <a:cs typeface="Arial" pitchFamily="34" charset="0"/>
                        </a:rPr>
                        <a:t>Контактные</a:t>
                      </a:r>
                      <a:r>
                        <a:rPr lang="ru-RU" sz="900" baseline="0" dirty="0" smtClean="0">
                          <a:latin typeface="Verdana Pro" pitchFamily="34" charset="0"/>
                          <a:cs typeface="Arial" pitchFamily="34" charset="0"/>
                        </a:rPr>
                        <a:t> данные</a:t>
                      </a:r>
                      <a:endParaRPr lang="ru-RU" sz="900" dirty="0">
                        <a:latin typeface="Verdana Pro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Телефон: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(8-351) 772-15-29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электронная почта: </a:t>
                      </a: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internat011@rambler.ru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адрес размещения школы: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г.Челябинск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ул.Героев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Танкограда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д.21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веб-сайт школы </a:t>
                      </a:r>
                      <a:r>
                        <a:rPr lang="en-US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https://internat-11.ru/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3" t="27058" b="9085"/>
          <a:stretch/>
        </p:blipFill>
        <p:spPr>
          <a:xfrm>
            <a:off x="107504" y="1700808"/>
            <a:ext cx="3816424" cy="40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192</Words>
  <Application>Microsoft Office PowerPoint</Application>
  <PresentationFormat>Экран (4:3)</PresentationFormat>
  <Paragraphs>31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Verdana Pro</vt:lpstr>
      <vt:lpstr>Wingdings</vt:lpstr>
      <vt:lpstr>Тема Office</vt:lpstr>
      <vt:lpstr>Возможности проектной деятельности в осуществлении задач программы нАСТаВНИЧЕСТВА «УЧЕНИК-УЧЕНИК» социально-культурной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ФИО:     Место учебы (курс, факультет) / работы (должность)</dc:title>
  <dc:creator>Editor</dc:creator>
  <cp:lastModifiedBy>User</cp:lastModifiedBy>
  <cp:revision>109</cp:revision>
  <dcterms:created xsi:type="dcterms:W3CDTF">2015-02-09T09:07:04Z</dcterms:created>
  <dcterms:modified xsi:type="dcterms:W3CDTF">2023-07-05T04:40:50Z</dcterms:modified>
</cp:coreProperties>
</file>