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60" r:id="rId3"/>
    <p:sldId id="258" r:id="rId4"/>
    <p:sldId id="267" r:id="rId5"/>
    <p:sldId id="262" r:id="rId6"/>
    <p:sldId id="263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155FE-F95F-4F30-B214-2F1EEBF96F3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470C7-A470-49E3-B5F1-9AA28CA93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5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70C7-A470-49E3-B5F1-9AA28CA935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5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6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6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52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2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33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6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5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8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0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8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6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1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7A0A-0740-4F6F-8114-46EE4AC15603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4E36C4-8F25-4582-BD34-8BC6D3F1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dviser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338" y="231820"/>
            <a:ext cx="9028090" cy="305229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ВЗАИМОДЕЙСТВИЕ </a:t>
            </a:r>
            <a:br>
              <a:rPr lang="ru-RU" sz="3600" dirty="0" smtClean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</a:rPr>
              <a:t>УЧИТЕЛЯ-ЛОГОПЕДА И УЧАЩИХСЯ ПОСРЕДСТВОМ ИНТЕРНЕТ-ТЕХНОЛОГИЙ</a:t>
            </a:r>
            <a:r>
              <a:rPr lang="ru-RU" sz="3600" dirty="0">
                <a:solidFill>
                  <a:schemeClr val="accent2"/>
                </a:solidFill>
              </a:rPr>
              <a:t/>
            </a:r>
            <a:br>
              <a:rPr lang="ru-RU" sz="3600" dirty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</a:rPr>
              <a:t>УЧИ.РУ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154" y="4447313"/>
            <a:ext cx="6375711" cy="2291937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Ялалова</a:t>
            </a:r>
            <a:r>
              <a:rPr lang="ru-RU" sz="2800" dirty="0" smtClean="0">
                <a:solidFill>
                  <a:schemeClr val="tx1"/>
                </a:solidFill>
              </a:rPr>
              <a:t> Светлана Николаевна,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учитель начальных классов,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учитель-логопед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МАОУ </a:t>
            </a:r>
            <a:r>
              <a:rPr lang="ru-RU" sz="2800" dirty="0">
                <a:solidFill>
                  <a:schemeClr val="tx1"/>
                </a:solidFill>
              </a:rPr>
              <a:t>«Гимназия №26 </a:t>
            </a:r>
            <a:r>
              <a:rPr lang="ru-RU" sz="2800" dirty="0" err="1">
                <a:solidFill>
                  <a:schemeClr val="tx1"/>
                </a:solidFill>
              </a:rPr>
              <a:t>г.Челябинска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288486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</a:rPr>
              <a:t>Интернет-технологии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>
                <a:solidFill>
                  <a:schemeClr val="tx1"/>
                </a:solidFill>
              </a:rPr>
              <a:t>технологии создания и поддержки различных информационных ресурсов в компьютерной сети Интернет: сайтов, блогов, форумов, чатов, электронных библиотек и энциклопедий.</a:t>
            </a:r>
            <a:r>
              <a:rPr lang="ru-RU" dirty="0"/>
              <a:t> (</a:t>
            </a:r>
            <a:r>
              <a:rPr lang="ru-RU" u="sng" dirty="0">
                <a:hlinkClick r:id="rId2"/>
              </a:rPr>
              <a:t>www.tadviser.ru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80326"/>
            <a:ext cx="8596668" cy="3078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2"/>
                </a:solidFill>
              </a:rPr>
              <a:t>Интернет-технологии</a:t>
            </a:r>
            <a:r>
              <a:rPr lang="ru-RU" sz="3200" dirty="0"/>
              <a:t> – </a:t>
            </a:r>
            <a:r>
              <a:rPr lang="ru-RU" sz="3200" dirty="0">
                <a:solidFill>
                  <a:schemeClr val="tx1"/>
                </a:solidFill>
              </a:rPr>
              <a:t>это разного рода технологии и сервисы, которые позволяют осуществлять всю деятельность в компьютерной сети Интернет. </a:t>
            </a:r>
            <a:r>
              <a:rPr lang="ru-RU" sz="3200" dirty="0">
                <a:solidFill>
                  <a:schemeClr val="accent2"/>
                </a:solidFill>
              </a:rPr>
              <a:t>(https://sites.google.com/)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3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565" y="158338"/>
            <a:ext cx="4559684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Образовательная платформа </a:t>
            </a:r>
            <a:r>
              <a:rPr lang="en-US" dirty="0">
                <a:solidFill>
                  <a:schemeClr val="accent2"/>
                </a:solidFill>
              </a:rPr>
              <a:t>UCHI.RU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69" y="1378040"/>
            <a:ext cx="9698175" cy="5479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2729" cy="13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5371" cy="3405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678" y="496388"/>
            <a:ext cx="6390157" cy="4084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3640181"/>
            <a:ext cx="3605348" cy="2873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60" y="2930434"/>
            <a:ext cx="6982340" cy="39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92" y="682579"/>
            <a:ext cx="9234445" cy="61865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995" y="0"/>
            <a:ext cx="8596313" cy="9921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2"/>
                </a:solidFill>
              </a:rPr>
              <a:t>Сервис «Онлайн-уроки»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075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Сервис «Виртуальный класс»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467" y="914400"/>
            <a:ext cx="989899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6288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Сервис «Задания от учителя»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885"/>
            <a:ext cx="5885456" cy="4443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56" y="2160589"/>
            <a:ext cx="5919989" cy="471509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7334" y="2160589"/>
            <a:ext cx="4930090" cy="27610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1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82" y="170224"/>
            <a:ext cx="7564141" cy="96980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Сервис «Проверка знаний»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77" y="1068779"/>
            <a:ext cx="9527521" cy="57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390" y="193963"/>
            <a:ext cx="6495361" cy="7813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5" y="1531155"/>
            <a:ext cx="8641773" cy="4834019"/>
          </a:xfrm>
        </p:spPr>
      </p:pic>
    </p:spTree>
    <p:extLst>
      <p:ext uri="{BB962C8B-B14F-4D97-AF65-F5344CB8AC3E}">
        <p14:creationId xmlns:p14="http://schemas.microsoft.com/office/powerpoint/2010/main" val="20474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100</Words>
  <Application>Microsoft Office PowerPoint</Application>
  <PresentationFormat>Широкоэкранный</PresentationFormat>
  <Paragraphs>14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Грань</vt:lpstr>
      <vt:lpstr>ВЗАИМОДЕЙСТВИЕ  УЧИТЕЛЯ-ЛОГОПЕДА И УЧАЩИХСЯ ПОСРЕДСТВОМ ИНТЕРНЕТ-ТЕХНОЛОГИЙ УЧИ.РУ</vt:lpstr>
      <vt:lpstr>Интернет-технологии - технологии создания и поддержки различных информационных ресурсов в компьютерной сети Интернет: сайтов, блогов, форумов, чатов, электронных библиотек и энциклопедий. (www.tadviser.ru) </vt:lpstr>
      <vt:lpstr>Образовательная платформа UCHI.RU</vt:lpstr>
      <vt:lpstr>Презентация PowerPoint</vt:lpstr>
      <vt:lpstr> Сервис «Онлайн-уроки»</vt:lpstr>
      <vt:lpstr>Сервис «Виртуальный класс»</vt:lpstr>
      <vt:lpstr>Сервис «Задания от учителя»</vt:lpstr>
      <vt:lpstr>Сервис «Проверка знаний»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Alisa Yalalova</dc:creator>
  <cp:lastModifiedBy>Alisa Yalalova</cp:lastModifiedBy>
  <cp:revision>18</cp:revision>
  <dcterms:created xsi:type="dcterms:W3CDTF">2020-11-09T08:11:14Z</dcterms:created>
  <dcterms:modified xsi:type="dcterms:W3CDTF">2020-11-11T05:12:54Z</dcterms:modified>
</cp:coreProperties>
</file>