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8" r:id="rId2"/>
    <p:sldId id="320" r:id="rId3"/>
    <p:sldId id="321" r:id="rId4"/>
    <p:sldId id="322" r:id="rId5"/>
    <p:sldId id="323" r:id="rId6"/>
    <p:sldId id="324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50" r:id="rId15"/>
    <p:sldId id="325" r:id="rId16"/>
    <p:sldId id="33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39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C94A4-050F-4CDB-BE72-FA65445A23BB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B6F9B-F970-4FA1-85E3-A47F82E0A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8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6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2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</a:t>
            </a:r>
            <a:r>
              <a:rPr lang="ru-RU" dirty="0"/>
              <a:t>подходов проектной </a:t>
            </a:r>
            <a:r>
              <a:rPr lang="ru-RU" dirty="0" smtClean="0"/>
              <a:t>деятельности в реализации задач программы </a:t>
            </a:r>
            <a:r>
              <a:rPr lang="ru-RU" dirty="0" err="1" smtClean="0"/>
              <a:t>нАСТаВНИЧЕСТВА</a:t>
            </a:r>
            <a:r>
              <a:rPr lang="ru-RU" dirty="0" smtClean="0"/>
              <a:t> «УЧЕНИК-УЧЕНИК» коммуникативной направленности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ru-RU" sz="4000" dirty="0" err="1" smtClean="0"/>
              <a:t>Пидсадняя</a:t>
            </a:r>
            <a:r>
              <a:rPr lang="ru-RU" sz="4000" dirty="0" smtClean="0"/>
              <a:t> Е.А.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479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4499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881062"/>
            <a:ext cx="7781925" cy="5095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9" y="175117"/>
            <a:ext cx="6108171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25350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8" t="16158" r="1354" b="2313"/>
          <a:stretch/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2853" t="17379" r="41827" b="38176"/>
          <a:stretch/>
        </p:blipFill>
        <p:spPr bwMode="auto">
          <a:xfrm>
            <a:off x="2267744" y="1124744"/>
            <a:ext cx="446449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2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3074" r="2361"/>
          <a:stretch/>
        </p:blipFill>
        <p:spPr bwMode="auto">
          <a:xfrm>
            <a:off x="0" y="0"/>
            <a:ext cx="9144000" cy="700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sy-files.ru/wp-content/uploads/0/a/3/0a35e3d4a741fc2fef630f536626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11774" r="1514" b="14004"/>
          <a:stretch/>
        </p:blipFill>
        <p:spPr bwMode="auto">
          <a:xfrm>
            <a:off x="229328" y="1628800"/>
            <a:ext cx="875735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Общие закономерности речевого развития детей с ТНР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624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«То</a:t>
            </a:r>
            <a:r>
              <a:rPr lang="ru-RU" sz="2800" dirty="0"/>
              <a:t>, что ребенок сегодня умеет делать в сотрудничестве и под </a:t>
            </a:r>
            <a:r>
              <a:rPr lang="ru-RU" sz="2800" dirty="0" smtClean="0"/>
              <a:t>руководством </a:t>
            </a:r>
            <a:r>
              <a:rPr lang="ru-RU" sz="2800" dirty="0"/>
              <a:t>– завтра он способен выполнить самостоятельно».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           Л.С. Выготский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7564" t="18519" r="37180" b="38176"/>
          <a:stretch/>
        </p:blipFill>
        <p:spPr bwMode="auto">
          <a:xfrm>
            <a:off x="3524250" y="2705100"/>
            <a:ext cx="4072086" cy="2812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8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40960" cy="539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14716" r="2088"/>
          <a:stretch/>
        </p:blipFill>
        <p:spPr>
          <a:xfrm>
            <a:off x="179512" y="260649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438150"/>
            <a:ext cx="7981950" cy="5981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5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785812"/>
            <a:ext cx="7981950" cy="5286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5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50</Words>
  <Application>Microsoft Office PowerPoint</Application>
  <PresentationFormat>Экран (4:3)</PresentationFormat>
  <Paragraphs>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Применение подходов проектной деятельности в реализации задач программы нАСТаВНИЧЕСТВА «УЧЕНИК-УЧЕНИК» коммуникативной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ФИО:     Место учебы (курс, факультет) / работы (должность)</dc:title>
  <dc:creator>Editor</dc:creator>
  <cp:lastModifiedBy>User</cp:lastModifiedBy>
  <cp:revision>109</cp:revision>
  <dcterms:created xsi:type="dcterms:W3CDTF">2015-02-09T09:07:04Z</dcterms:created>
  <dcterms:modified xsi:type="dcterms:W3CDTF">2023-07-05T04:35:52Z</dcterms:modified>
</cp:coreProperties>
</file>