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6" r:id="rId11"/>
    <p:sldId id="267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DBFF"/>
    <a:srgbClr val="7DBEFF"/>
    <a:srgbClr val="3C2D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1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7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5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44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8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06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45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5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D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86B0-FED5-40C0-BB9B-C48C26B8487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C399-2309-4F72-BEB5-88A237CB0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24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1838" y="313037"/>
            <a:ext cx="8542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"Специальная (коррекционная) общеобразовательная школа для обучающихся с ограниченными возможностями здоровья (нарушение интеллекта) №72 г. Челябинска"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4217" y="2544676"/>
            <a:ext cx="832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задач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регионального компонента образования через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материалов раздела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«Краеведение»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МБОУ «С(К)ОШ №72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г.Челябинска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257" y="5160475"/>
            <a:ext cx="343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Артамонова Лилия Фаритовна,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методического объединения учителей классов обучающихся с ТМНР </a:t>
            </a: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«С(К)ОШ №72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г.Челябинска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18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2"/>
          <a:stretch/>
        </p:blipFill>
        <p:spPr>
          <a:xfrm>
            <a:off x="2946400" y="0"/>
            <a:ext cx="640614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14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" y="304800"/>
            <a:ext cx="11957194" cy="6234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2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69" y="0"/>
            <a:ext cx="717466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51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1838" y="313037"/>
            <a:ext cx="8542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"Специальная (коррекционная) общеобразовательная школа для обучающихся с ограниченными возможностями здоровья (нарушение интеллекта) №72 г. Челябинска"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4217" y="2544676"/>
            <a:ext cx="832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задач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регионального компонента образования через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материалов раздела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«Краеведение»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МБОУ «С(К)ОШ №72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г.Челябинска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257" y="5160475"/>
            <a:ext cx="343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Артамонова Лилия Фаритовна,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методического объединения учителей классов обучающихся с ТМНР </a:t>
            </a: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«С(К)ОШ №72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г.Челябинска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53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0"/>
            <a:ext cx="7184571" cy="2263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18"/>
            <a:ext cx="6223677" cy="3108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30" y="950241"/>
            <a:ext cx="6667270" cy="3250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68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66"/>
          <a:stretch/>
        </p:blipFill>
        <p:spPr>
          <a:xfrm>
            <a:off x="2337676" y="0"/>
            <a:ext cx="78366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5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157"/>
          <a:stretch/>
        </p:blipFill>
        <p:spPr>
          <a:xfrm>
            <a:off x="92933" y="89585"/>
            <a:ext cx="8227397" cy="3922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24" y="2682342"/>
            <a:ext cx="7571732" cy="4049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7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130626"/>
            <a:ext cx="7524750" cy="5048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88" r="13145"/>
          <a:stretch/>
        </p:blipFill>
        <p:spPr>
          <a:xfrm>
            <a:off x="6571584" y="1441622"/>
            <a:ext cx="5546276" cy="5347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263522"/>
            <a:ext cx="8484443" cy="4671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13"/>
          <a:stretch/>
        </p:blipFill>
        <p:spPr>
          <a:xfrm>
            <a:off x="6476794" y="1590906"/>
            <a:ext cx="5613605" cy="5063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29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" y="72570"/>
            <a:ext cx="6677025" cy="6153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3" y="1963119"/>
            <a:ext cx="7649029" cy="4705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5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58" y="0"/>
            <a:ext cx="85860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2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52" y="1683655"/>
            <a:ext cx="6282608" cy="44341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3" y="0"/>
            <a:ext cx="635385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4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6" y="843966"/>
            <a:ext cx="6811281" cy="53442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3" y="0"/>
            <a:ext cx="662181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7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136</Words>
  <Application>Microsoft Office PowerPoint</Application>
  <PresentationFormat>Произвольный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27</cp:revision>
  <dcterms:created xsi:type="dcterms:W3CDTF">2022-11-23T19:14:03Z</dcterms:created>
  <dcterms:modified xsi:type="dcterms:W3CDTF">2023-05-16T07:20:50Z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466111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