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1" r:id="rId6"/>
    <p:sldId id="265" r:id="rId7"/>
    <p:sldId id="267" r:id="rId8"/>
    <p:sldId id="273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>
      <p:cViewPr varScale="1">
        <p:scale>
          <a:sx n="73" d="100"/>
          <a:sy n="73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6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8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9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4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1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5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6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3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1370-5A20-4988-9ED0-B0F07585509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2336-79CD-41E3-8FB7-BC494798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me.ru/aphorism/author/%D0%92%D0%B0%D1%81%D0%B8%D0%BB%D0%B8%D0%B9+%D0%A1%D1%83%D1%85%D0%BE%D0%BC%D0%BB%D0%B8%D0%BD%D1%81%D0%BA%D0%B8%D0%B9" TargetMode="External"/><Relationship Id="rId2" Type="http://schemas.openxmlformats.org/officeDocument/2006/relationships/hyperlink" Target="https://www.respectme.ru/aphorism/author/%D0%A4%D0%B5%D0%B4%D0%BE%D1%80+%D0%94%D0%BE%D1%81%D1%82%D0%BE%D0%B5%D0%B2%D1%81%D0%BA%D0%B8%D0%B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1333920/#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й школьный шаблон для презентаций - ProPowerPoin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11466"/>
            <a:ext cx="8928992" cy="67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7764" y="3645024"/>
            <a:ext cx="4392488" cy="155902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Грязных Ольга Николаевна, учитель-логопед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Юсупова Наталья Николаевна, заместитель директора по ВР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50060"/>
            <a:ext cx="5616624" cy="288032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возможностей проектной деятельности в формировании гражданских качеств личности у обучающихся с ОВЗ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724" y="9807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С(К)ОШ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№11 г. Челябинска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4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28007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Описание цветка с любовью к природе гораздо более заключает в себе гражданского чувства, чем обличение взяточничества, ибо тут соприкосновение с природой, с любовью к природе.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i="1" u="sng" dirty="0">
                <a:solidFill>
                  <a:srgbClr val="956200"/>
                </a:solidFill>
                <a:latin typeface="Arial" panose="020B0604020202020204" pitchFamily="34" charset="0"/>
                <a:hlinkClick r:id="rId2"/>
              </a:rPr>
              <a:t>Федор Достоевский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278" y="3789040"/>
            <a:ext cx="803517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Чтобы заложить в годы детства основу человечности и гражданственности, надо дать ребенку правильное видение добра и зла.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i="1" u="sng" dirty="0">
                <a:solidFill>
                  <a:srgbClr val="D09145"/>
                </a:solidFill>
                <a:latin typeface="Arial" panose="020B0604020202020204" pitchFamily="34" charset="0"/>
                <a:hlinkClick r:id="rId3"/>
              </a:rPr>
              <a:t>Василий 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1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1674946"/>
          </a:xfrm>
          <a:prstGeom prst="rect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Гражданские качества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– это качества личности, характеризующие её способность к активному проявлению своей гражданской позиции через социально значимую, практико- ориентированную деятельность.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24944"/>
            <a:ext cx="8208912" cy="3416320"/>
          </a:xfrm>
          <a:prstGeom prst="rect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Гражданское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формирование российской гражданской идентичности, принадлежности к общности граждан Российской Федерации, к народу России как источнику власти в Российском государстве и субъекту тысячелетней российской государственности, уважения к правам, свободам и обязанностям гражданина России, правовой и политической культуры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8792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5275803"/>
          </a:xfrm>
          <a:prstGeom prst="rect">
            <a:avLst/>
          </a:prstGeom>
          <a:ln w="76200">
            <a:gradFill>
              <a:gsLst>
                <a:gs pos="0">
                  <a:schemeClr val="accent1">
                    <a:lumMod val="3000"/>
                    <a:lumOff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75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Рабочая программа воспитания должна быть направлена на развитие личности обучающихся, в том числе духовно-нравственное развитие, укрепление психического здоровья и физическое воспитание, достижение ими результатов освоения программы основного общего образования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Федеральный </a:t>
            </a:r>
            <a:r>
              <a:rPr lang="ru-RU" b="1" dirty="0"/>
              <a:t>государственный образовательный стандарт</a:t>
            </a:r>
            <a:br>
              <a:rPr lang="ru-RU" b="1" dirty="0"/>
            </a:br>
            <a:r>
              <a:rPr lang="ru-RU" b="1" dirty="0"/>
              <a:t>основного общего </a:t>
            </a:r>
            <a:r>
              <a:rPr lang="ru-RU" b="1" dirty="0" smtClean="0"/>
              <a:t>образования (</a:t>
            </a:r>
            <a:r>
              <a:rPr lang="ru-RU" dirty="0" smtClean="0"/>
              <a:t>утвержден </a:t>
            </a:r>
            <a:r>
              <a:rPr lang="ru-RU" u="sng" dirty="0" smtClean="0">
                <a:hlinkClick r:id="rId2"/>
              </a:rPr>
              <a:t>приказом</a:t>
            </a:r>
            <a:r>
              <a:rPr lang="ru-RU" dirty="0" smtClean="0"/>
              <a:t> Министерства просвещения Российской Федерации от </a:t>
            </a:r>
            <a:r>
              <a:rPr lang="ru-RU" dirty="0"/>
              <a:t>31 мая 2021 г. № </a:t>
            </a:r>
            <a:r>
              <a:rPr lang="ru-RU" dirty="0" smtClean="0"/>
              <a:t>287)</a:t>
            </a:r>
            <a:endParaRPr lang="ru-RU" dirty="0"/>
          </a:p>
          <a:p>
            <a:endParaRPr lang="ru-RU" b="1" dirty="0"/>
          </a:p>
          <a:p>
            <a:pPr>
              <a:lnSpc>
                <a:spcPct val="200000"/>
              </a:lnSpc>
              <a:spcAft>
                <a:spcPts val="1275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3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«Детям Ленинграда посвящается»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2" y="1196752"/>
            <a:ext cx="4750131" cy="2137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r="13500" b="34444"/>
          <a:stretch/>
        </p:blipFill>
        <p:spPr>
          <a:xfrm>
            <a:off x="1331640" y="1556792"/>
            <a:ext cx="3886200" cy="2697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0" b="20362"/>
          <a:stretch/>
        </p:blipFill>
        <p:spPr>
          <a:xfrm>
            <a:off x="3203848" y="3126411"/>
            <a:ext cx="4855464" cy="3276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" r="25401"/>
          <a:stretch/>
        </p:blipFill>
        <p:spPr>
          <a:xfrm>
            <a:off x="395536" y="3588692"/>
            <a:ext cx="4708016" cy="28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" y="109177"/>
            <a:ext cx="3696072" cy="17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 descr="https://sun9-9.userapi.com/impg/DBezWZHSGTh_J52MI07FYQ3MANJ_r724NrAwng/goNb7v1uSP8.jpg?size=1600x1200&amp;quality=95&amp;sign=9fdb5543936cdefe889d4c005a76542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2815380" cy="158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140968"/>
            <a:ext cx="524858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 презентации для начальной школы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767" y="0"/>
            <a:ext cx="10647581" cy="75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81.userapi.com/impg/1T1Oa60eOvEqzQ6O4UuepTOtlF2CKWgpjSpxQA/QoUoNYfO3ZM.jpg?size=1600x1200&amp;quality=95&amp;sign=89ee775ffba7a587c7a806f63d0845c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6098"/>
            <a:ext cx="2679238" cy="20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312368" cy="20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31" y="4509120"/>
            <a:ext cx="2063485" cy="147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78" y="1484784"/>
            <a:ext cx="2338898" cy="19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9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сюжеты занятия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193"/>
            <a:ext cx="5488808" cy="330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9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ии для начальной школы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-368344"/>
            <a:ext cx="10647581" cy="75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453" y="1163494"/>
            <a:ext cx="7941568" cy="44644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рамках реализации проекта формируются гражданские качества: патриотизм, чувство гордости за свою Родину, российский народ,  национальные свершения, открытия, победы; значимые качества личности: доброжелательность, эмоциональная отзывчивость, ответственность, уважительное отношение к мнению окружающих, понимание и сопереживание чувствам других людей,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Проект с активным участием педагогов школы (участников проекта)  позволяет успешно воздействовать на развитие коммуникативных компетенций обучающихся, на их речевую активность.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Проект  указывает на основные направления  деятельности педагогов по культивированию, поддержанию и развитию традиций, оказывает положительное влияние на взаимоотношения между всеми его участниками.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66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277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Использование возможностей проектной деятельности в формировании гражданских качеств личности у обучающихся с ОВЗ</vt:lpstr>
      <vt:lpstr>Презентация PowerPoint</vt:lpstr>
      <vt:lpstr>Презентация PowerPoint</vt:lpstr>
      <vt:lpstr>Презентация PowerPoint</vt:lpstr>
      <vt:lpstr>Занятие «Детям Ленинграда посвящается»</vt:lpstr>
      <vt:lpstr>Презентация PowerPoint</vt:lpstr>
      <vt:lpstr>Презентация PowerPoint</vt:lpstr>
      <vt:lpstr>Видео сюжеты занятия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гражданских качеств  у обучающихся с тяжёлыми нарушениями речи начальной школы на занятиях Логопедическая ритмика с использованием проектной деятельности.</dc:title>
  <dc:creator>ACER</dc:creator>
  <cp:lastModifiedBy>Педагог</cp:lastModifiedBy>
  <cp:revision>19</cp:revision>
  <dcterms:created xsi:type="dcterms:W3CDTF">2023-02-10T03:38:29Z</dcterms:created>
  <dcterms:modified xsi:type="dcterms:W3CDTF">2023-02-13T02:47:26Z</dcterms:modified>
</cp:coreProperties>
</file>