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3" r:id="rId6"/>
    <p:sldId id="261" r:id="rId7"/>
    <p:sldId id="262" r:id="rId8"/>
    <p:sldId id="264" r:id="rId9"/>
    <p:sldId id="265" r:id="rId10"/>
    <p:sldId id="267" r:id="rId11"/>
    <p:sldId id="268" r:id="rId12"/>
    <p:sldId id="269" r:id="rId13"/>
    <p:sldId id="275" r:id="rId14"/>
    <p:sldId id="276" r:id="rId15"/>
    <p:sldId id="272" r:id="rId16"/>
    <p:sldId id="271" r:id="rId17"/>
    <p:sldId id="273" r:id="rId18"/>
    <p:sldId id="274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84" d="100"/>
          <a:sy n="84" d="100"/>
        </p:scale>
        <p:origin x="-18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CB9EA82-CE7A-4881-AAE7-686C72AF30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A9DC12A0-9CA4-4439-8241-B06F5EDEF5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CF50051-E4C4-4A89-BBDC-EEB5DC304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560D7-F648-4FB4-B5C6-4D3E94C3D5F7}" type="datetimeFigureOut">
              <a:rPr lang="ru-RU" smtClean="0"/>
              <a:pPr/>
              <a:t>06.12.2020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55FEA82-C9D9-4DA6-B8B6-EE5E84B17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F51DA49-A290-449B-941D-C28E468FA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158A9-7178-45F4-A5A1-49A091EE2B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51267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773D091-BAFE-4EE8-B38D-C425D42A6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B1494273-8E62-4A7D-BECC-933B8E1658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C36639F-960B-4808-A0B1-04FF64D75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560D7-F648-4FB4-B5C6-4D3E94C3D5F7}" type="datetimeFigureOut">
              <a:rPr lang="ru-RU" smtClean="0"/>
              <a:pPr/>
              <a:t>06.12.2020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474ADAB-2CED-4002-8A00-4EA320746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90AA60F-6F2E-4EC0-A25E-A3E9FA43C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158A9-7178-45F4-A5A1-49A091EE2B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60838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FB0396B6-0AAF-41F8-99B2-461011A7C5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A02F0586-5291-4544-873B-2C68317591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3B367C1-83A6-4CEF-ABB5-811DD09A5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560D7-F648-4FB4-B5C6-4D3E94C3D5F7}" type="datetimeFigureOut">
              <a:rPr lang="ru-RU" smtClean="0"/>
              <a:pPr/>
              <a:t>06.12.2020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F97760F-29E5-4203-9111-33BC4B26B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341BBC9-D451-447B-9CD6-9909ECBA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158A9-7178-45F4-A5A1-49A091EE2B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0852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744C294-3672-4F35-942F-ECACCA59D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7D5DB6F-8262-4691-8128-A6D5A4BE78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17FE78E-640C-4173-A081-32ED59E29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560D7-F648-4FB4-B5C6-4D3E94C3D5F7}" type="datetimeFigureOut">
              <a:rPr lang="ru-RU" smtClean="0"/>
              <a:pPr/>
              <a:t>06.12.2020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5C2C35C-D5A7-479D-A4E0-A2CF0C67A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3C5929F-AF26-4CD7-BF5D-0A5FC5F68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158A9-7178-45F4-A5A1-49A091EE2B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06152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EAC85D7-A5B9-40CE-9124-1342BF06B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80BB26D-EF54-418A-8A22-2C83F21996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3B8BA05-7B65-474B-98B7-974A2F8AD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560D7-F648-4FB4-B5C6-4D3E94C3D5F7}" type="datetimeFigureOut">
              <a:rPr lang="ru-RU" smtClean="0"/>
              <a:pPr/>
              <a:t>06.12.2020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CFA54D2-B985-4BC7-A9B0-3E398E700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4C5F44C-B061-4067-B565-0900C56F0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158A9-7178-45F4-A5A1-49A091EE2B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80269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920FA9A-DC44-433D-8CF2-91236D4B7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6E27F55-C274-4F8D-9AB6-723D538EE8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05C17D3C-C01C-4977-A931-19CB014585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E5F4F0F-27FD-47D4-B67C-8E8EC5237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560D7-F648-4FB4-B5C6-4D3E94C3D5F7}" type="datetimeFigureOut">
              <a:rPr lang="ru-RU" smtClean="0"/>
              <a:pPr/>
              <a:t>06.12.2020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BAA52C3-B116-4B02-A899-D0FD37130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A569262-4455-4DA7-A057-9F6276FB8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158A9-7178-45F4-A5A1-49A091EE2B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35045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A10F334-056C-4DFD-83D9-55736CB9E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F9F321E-B20B-4426-B727-6BC47225F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7C019A22-FCFE-4B15-8671-D7814EF000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386A6958-E6D7-49A1-AD23-5FF593935A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CCEF73EB-7754-41FE-A85B-40995D843F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5AFDE32C-F57D-473A-AF3E-A28364491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560D7-F648-4FB4-B5C6-4D3E94C3D5F7}" type="datetimeFigureOut">
              <a:rPr lang="ru-RU" smtClean="0"/>
              <a:pPr/>
              <a:t>06.12.2020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61535849-3F4A-4145-B22F-181989C7C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0245A244-21FC-4192-9805-105DB6C85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158A9-7178-45F4-A5A1-49A091EE2B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04717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C50E0D0-8941-4D19-95FC-251235EC9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DACE9EBE-B0FE-4134-938A-75C7F6528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560D7-F648-4FB4-B5C6-4D3E94C3D5F7}" type="datetimeFigureOut">
              <a:rPr lang="ru-RU" smtClean="0"/>
              <a:pPr/>
              <a:t>06.12.2020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926CA7B-9AB9-4886-B75B-12C98FBFC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A0504F0A-2855-41EA-808A-3D77CBA75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158A9-7178-45F4-A5A1-49A091EE2B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1751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AA5611ED-3C77-40E8-B3EF-CDF6A4C4D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560D7-F648-4FB4-B5C6-4D3E94C3D5F7}" type="datetimeFigureOut">
              <a:rPr lang="ru-RU" smtClean="0"/>
              <a:pPr/>
              <a:t>06.12.2020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38A302A8-09EE-4A8D-8C5B-C1AA4594F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9830BFA7-1BCA-445D-A0EC-5953CB1C8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158A9-7178-45F4-A5A1-49A091EE2B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22653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F462BDE-7972-49E8-825E-C9594C9D9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D5B2AF7-B5E7-4F32-A9BD-60487E07D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16B60AB-A1FB-4BA8-97D4-93A69872DA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91881EC-EE87-4086-8231-2E152FB47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560D7-F648-4FB4-B5C6-4D3E94C3D5F7}" type="datetimeFigureOut">
              <a:rPr lang="ru-RU" smtClean="0"/>
              <a:pPr/>
              <a:t>06.12.2020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5EEC862-B58B-4AA0-8134-48A9E57F0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8C44CC46-F07A-4FDE-B02D-4EDE70954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158A9-7178-45F4-A5A1-49A091EE2B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6790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58EAC1F-FCEE-4582-A111-E7494B0AF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8C4B6532-E182-4867-9AC8-E123B424FE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F88C344-5A9F-4706-ABAB-B2D3C81F45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55BDDFF-85C3-4D3F-935F-D5ED249FF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560D7-F648-4FB4-B5C6-4D3E94C3D5F7}" type="datetimeFigureOut">
              <a:rPr lang="ru-RU" smtClean="0"/>
              <a:pPr/>
              <a:t>06.12.2020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9628340-0F58-40C8-B71F-A7CF5F22F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8FBAF707-23A6-4DED-8775-53956BB1F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158A9-7178-45F4-A5A1-49A091EE2B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80750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FC62840-2377-449D-94F2-80F353070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F090CC1-9795-4718-9BDD-9ABC31916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71F9FB3-4941-423A-B34C-80233C9E18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560D7-F648-4FB4-B5C6-4D3E94C3D5F7}" type="datetimeFigureOut">
              <a:rPr lang="ru-RU" smtClean="0"/>
              <a:pPr/>
              <a:t>06.12.2020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B7CE015-4B68-4126-B2E7-D8FC4EAF37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3FDFFF7-82EA-4674-867B-F39FAF6386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D158A9-7178-45F4-A5A1-49A091EE2B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62616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A3E4CC9-1496-4A6E-9462-3B9BFBF4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298562"/>
          </a:xfrm>
        </p:spPr>
        <p:txBody>
          <a:bodyPr>
            <a:noAutofit/>
          </a:bodyPr>
          <a:lstStyle/>
          <a:p>
            <a:pPr algn="ctr"/>
            <a:r>
              <a:rPr lang="ru-RU" b="1" i="1" dirty="0">
                <a:solidFill>
                  <a:srgbClr val="7030A0"/>
                </a:solidFill>
                <a:latin typeface="+mn-lt"/>
              </a:rPr>
              <a:t>Использование онлайн-сервисов </a:t>
            </a:r>
            <a:br>
              <a:rPr lang="ru-RU" b="1" i="1" dirty="0">
                <a:solidFill>
                  <a:srgbClr val="7030A0"/>
                </a:solidFill>
                <a:latin typeface="+mn-lt"/>
              </a:rPr>
            </a:br>
            <a:r>
              <a:rPr lang="ru-RU" b="1" i="1" dirty="0">
                <a:solidFill>
                  <a:srgbClr val="7030A0"/>
                </a:solidFill>
                <a:latin typeface="+mn-lt"/>
              </a:rPr>
              <a:t>и мессенджеров  в дистанционной работе в школе.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96920C8-905B-4E90-8C11-D3F05DE784F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60978" y="2307200"/>
            <a:ext cx="7292622" cy="3298644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8116711" y="5728771"/>
          <a:ext cx="4075289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75289"/>
              </a:tblGrid>
              <a:tr h="1129229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/>
                        <a:t>Презентацию подготовила :</a:t>
                      </a:r>
                    </a:p>
                    <a:p>
                      <a:pPr algn="l"/>
                      <a:r>
                        <a:rPr lang="ru-RU" dirty="0" smtClean="0"/>
                        <a:t>учитель-дефектолог</a:t>
                      </a:r>
                      <a:r>
                        <a:rPr lang="ru-RU" baseline="0" dirty="0" smtClean="0"/>
                        <a:t>  </a:t>
                      </a:r>
                      <a:r>
                        <a:rPr lang="ru-RU" baseline="0" dirty="0" smtClean="0"/>
                        <a:t>Синицина Ю.С.,</a:t>
                      </a:r>
                    </a:p>
                    <a:p>
                      <a:pPr algn="l"/>
                      <a:r>
                        <a:rPr lang="ru-RU" baseline="0" dirty="0" smtClean="0"/>
                        <a:t>учитель-логопед </a:t>
                      </a:r>
                      <a:r>
                        <a:rPr lang="ru-RU" baseline="0" dirty="0" err="1" smtClean="0"/>
                        <a:t>Бакушкина</a:t>
                      </a:r>
                      <a:r>
                        <a:rPr lang="ru-RU" baseline="0" dirty="0" smtClean="0"/>
                        <a:t> И.А</a:t>
                      </a:r>
                      <a:r>
                        <a:rPr lang="ru-RU" baseline="0" dirty="0" smtClean="0"/>
                        <a:t>.</a:t>
                      </a:r>
                    </a:p>
                    <a:p>
                      <a:pPr algn="l"/>
                      <a:r>
                        <a:rPr lang="ru-RU" baseline="0" dirty="0" smtClean="0"/>
                        <a:t>МБОУ «СОШ №131 г.Челябинска»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3736715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9C5C165-56C9-4E26-9830-DB6CE49C3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>
                <a:solidFill>
                  <a:srgbClr val="7030A0"/>
                </a:solidFill>
                <a:latin typeface="+mn-lt"/>
              </a:rPr>
              <a:t>Бесплатные почтовые сервисы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BA3C50D-BDEE-4340-BA3D-AD4D0AA2549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9299" y="2743200"/>
            <a:ext cx="4844186" cy="359499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18E203B-E48A-4C3A-A95E-319C5CB4D0B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83406" y="2562796"/>
            <a:ext cx="4970394" cy="393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38085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01360DF-7561-47D6-B28C-B12F38B78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b="1" i="1" dirty="0">
                <a:solidFill>
                  <a:srgbClr val="7030A0"/>
                </a:solidFill>
                <a:latin typeface="+mn-lt"/>
              </a:rPr>
              <a:t>Облачное хранилище данных — модель онлайн-хранилища, в котором данные хранятся на многочисленных распределённых в сети серверах.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C933A85-8A49-45E3-BEF2-CDA4ADD423F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54169" y="1830982"/>
            <a:ext cx="4114825" cy="336387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FC34429-459A-4BFB-B059-246EA5CA56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1365" t="14474" r="23650" b="7507"/>
          <a:stretch/>
        </p:blipFill>
        <p:spPr>
          <a:xfrm>
            <a:off x="790708" y="2106019"/>
            <a:ext cx="4647124" cy="308883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39E9741-CF3B-4DDE-953B-DAED5E72EF7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62014" y="5467040"/>
            <a:ext cx="77914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266210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DFE13F7-3FC5-4F5E-A8BA-FD3064D94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>
                <a:solidFill>
                  <a:srgbClr val="7030A0"/>
                </a:solidFill>
                <a:latin typeface="+mn-lt"/>
              </a:rPr>
              <a:t>Где приобрели знания?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E9890B9-3FD9-47CF-AE71-A3D0188023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8097" t="8116" r="10934" b="18067"/>
          <a:stretch/>
        </p:blipFill>
        <p:spPr>
          <a:xfrm>
            <a:off x="1139686" y="1502306"/>
            <a:ext cx="9462053" cy="487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572318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rgbClr val="7030A0"/>
                </a:solidFill>
              </a:rPr>
              <a:t>СЕРТИФИКАТЫ</a:t>
            </a:r>
            <a:endParaRPr lang="ru-RU" dirty="0"/>
          </a:p>
        </p:txBody>
      </p:sp>
      <p:pic>
        <p:nvPicPr>
          <p:cNvPr id="1026" name="Picture 2" descr="C:\Users\DNS\Desktop\xLSvW0hcJ6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031" y="1446081"/>
            <a:ext cx="2415398" cy="3412358"/>
          </a:xfrm>
          <a:prstGeom prst="rect">
            <a:avLst/>
          </a:prstGeom>
          <a:noFill/>
        </p:spPr>
      </p:pic>
      <p:pic>
        <p:nvPicPr>
          <p:cNvPr id="1027" name="Picture 3" descr="C:\Users\DNS\Desktop\928wW7p83o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66434" y="2754217"/>
            <a:ext cx="2579583" cy="3638206"/>
          </a:xfrm>
          <a:prstGeom prst="rect">
            <a:avLst/>
          </a:prstGeom>
          <a:noFill/>
        </p:spPr>
      </p:pic>
      <p:pic>
        <p:nvPicPr>
          <p:cNvPr id="1029" name="Picture 5" descr="C:\Users\DNS\Desktop\tpV7E7ppvQ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26773" y="1366092"/>
            <a:ext cx="2617074" cy="3701667"/>
          </a:xfrm>
          <a:prstGeom prst="rect">
            <a:avLst/>
          </a:prstGeom>
          <a:noFill/>
        </p:spPr>
      </p:pic>
      <p:pic>
        <p:nvPicPr>
          <p:cNvPr id="1030" name="Picture 6" descr="C:\Users\DNS\Desktop\pglaVb1Hg0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58171" y="2996587"/>
            <a:ext cx="2567785" cy="36319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rgbClr val="7030A0"/>
                </a:solidFill>
              </a:rPr>
              <a:t>СЕРТИФИКАТЫ</a:t>
            </a:r>
            <a:endParaRPr lang="ru-RU" dirty="0"/>
          </a:p>
        </p:txBody>
      </p:sp>
      <p:pic>
        <p:nvPicPr>
          <p:cNvPr id="1026" name="Picture 2" descr="C:\Users\DNS\AppData\Local\Temp\Rar$DI00.600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9485" y="1887379"/>
            <a:ext cx="2552136" cy="3610038"/>
          </a:xfrm>
          <a:prstGeom prst="rect">
            <a:avLst/>
          </a:prstGeom>
          <a:noFill/>
        </p:spPr>
      </p:pic>
      <p:pic>
        <p:nvPicPr>
          <p:cNvPr id="1027" name="Picture 3" descr="C:\Users\DNS\AppData\Local\Temp\Rar$DI04.158\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77937" y="3150269"/>
            <a:ext cx="2324560" cy="3288128"/>
          </a:xfrm>
          <a:prstGeom prst="rect">
            <a:avLst/>
          </a:prstGeom>
          <a:noFill/>
        </p:spPr>
      </p:pic>
      <p:pic>
        <p:nvPicPr>
          <p:cNvPr id="1028" name="Picture 4" descr="C:\Users\DNS\AppData\Local\Temp\Rar$DI07.687\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69847" y="1920323"/>
            <a:ext cx="2318558" cy="3279638"/>
          </a:xfrm>
          <a:prstGeom prst="rect">
            <a:avLst/>
          </a:prstGeom>
          <a:noFill/>
        </p:spPr>
      </p:pic>
      <p:pic>
        <p:nvPicPr>
          <p:cNvPr id="1029" name="Picture 5" descr="C:\Users\DNS\AppData\Local\Temp\Rar$DI10.034\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21117" y="2875402"/>
            <a:ext cx="2515957" cy="35588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054BBA2-8F6F-461B-BAFF-3918B73B5BE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52939" y="131078"/>
            <a:ext cx="9766852" cy="6766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245035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28C3E92-8301-4E66-A4FD-709B042993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678" t="10048" r="18900" b="13816"/>
          <a:stretch/>
        </p:blipFill>
        <p:spPr>
          <a:xfrm>
            <a:off x="155226" y="225288"/>
            <a:ext cx="11917504" cy="647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821284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FC7F49D-BAF7-41E6-81F9-AD06E790C04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9777" y="291548"/>
            <a:ext cx="11952446" cy="632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992685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2FFD5B3-7269-4EB0-8C79-D5B81A32B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5216" y="365125"/>
            <a:ext cx="10028583" cy="2364823"/>
          </a:xfrm>
        </p:spPr>
        <p:txBody>
          <a:bodyPr>
            <a:normAutofit/>
          </a:bodyPr>
          <a:lstStyle/>
          <a:p>
            <a:pPr algn="ctr"/>
            <a:r>
              <a:rPr lang="ru-RU" sz="7200" b="1" i="1" dirty="0">
                <a:solidFill>
                  <a:srgbClr val="7030A0"/>
                </a:solidFill>
                <a:latin typeface="+mn-lt"/>
              </a:rPr>
              <a:t>Благодарю </a:t>
            </a:r>
            <a:br>
              <a:rPr lang="ru-RU" sz="7200" b="1" i="1" dirty="0">
                <a:solidFill>
                  <a:srgbClr val="7030A0"/>
                </a:solidFill>
                <a:latin typeface="+mn-lt"/>
              </a:rPr>
            </a:br>
            <a:r>
              <a:rPr lang="ru-RU" sz="7200" b="1" i="1" dirty="0">
                <a:solidFill>
                  <a:srgbClr val="7030A0"/>
                </a:solidFill>
                <a:latin typeface="+mn-lt"/>
              </a:rPr>
              <a:t>за внимание!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8B2E3FB-723D-4E20-8457-CAC7CE851BC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93493" y="2618098"/>
            <a:ext cx="7892027" cy="392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978023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65D5502-4682-43A4-98F4-4A0DD194F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417832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>
                <a:solidFill>
                  <a:srgbClr val="7030A0"/>
                </a:solidFill>
                <a:latin typeface="+mn-lt"/>
              </a:rPr>
              <a:t>Онлайн сервис — это программа выполняющая определенные действия по запросам пользователей через интернет, без необходимости скачивания и установки </a:t>
            </a:r>
            <a:br>
              <a:rPr lang="ru-RU" sz="2800" b="1" i="1" dirty="0">
                <a:solidFill>
                  <a:srgbClr val="7030A0"/>
                </a:solidFill>
                <a:latin typeface="+mn-lt"/>
              </a:rPr>
            </a:br>
            <a:r>
              <a:rPr lang="ru-RU" sz="2800" b="1" i="1" dirty="0">
                <a:solidFill>
                  <a:srgbClr val="7030A0"/>
                </a:solidFill>
                <a:latin typeface="+mn-lt"/>
              </a:rPr>
              <a:t>на локальный компьютер.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9490E46-B540-43B3-AE80-2219E454931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98643" y="2519821"/>
            <a:ext cx="6785113" cy="423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13978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039156D-B8E1-489D-8C20-AFFE98615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greatchat.ru/wp-content/uploads/2019/06/Image1561704584912.jpeg">
            <a:extLst>
              <a:ext uri="{FF2B5EF4-FFF2-40B4-BE49-F238E27FC236}">
                <a16:creationId xmlns:a16="http://schemas.microsoft.com/office/drawing/2014/main" xmlns="" id="{1A913A84-628A-423C-85A7-D4A86C5FC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72662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9D566DE-4517-4280-8FDF-E3B18AA3C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>
                <a:solidFill>
                  <a:srgbClr val="7030A0"/>
                </a:solidFill>
                <a:latin typeface="+mn-lt"/>
              </a:rPr>
              <a:t>Сообщество «СТУПЕНЬКИ ЗНАНИЙ»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1FD9A23-5BCF-47E7-9AD5-6147CE1CD2A3}"/>
              </a:ext>
            </a:extLst>
          </p:cNvPr>
          <p:cNvPicPr/>
          <p:nvPr/>
        </p:nvPicPr>
        <p:blipFill rotWithShape="1">
          <a:blip r:embed="rId2" cstate="print"/>
          <a:srcRect l="8862" t="4827" r="10450" b="6421"/>
          <a:stretch/>
        </p:blipFill>
        <p:spPr>
          <a:xfrm>
            <a:off x="1311965" y="1457739"/>
            <a:ext cx="9276521" cy="516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2029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885222A-2708-4FD3-8A91-CCDD28C9C03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5224"/>
            <a:ext cx="12191999" cy="688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0998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3C39345-BEFB-4DF8-9402-8A9BC7971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174" y="278296"/>
            <a:ext cx="10515600" cy="1934817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>
                <a:solidFill>
                  <a:srgbClr val="7030A0"/>
                </a:solidFill>
                <a:latin typeface="+mn-lt"/>
              </a:rPr>
              <a:t>Блог — веб-сайт, основное содержимое которого — регулярно добавляемые записи, содержащие текст, изображения или мультимедиа. Для блогов характерна возможность публикации отзывов (комментариев) посетителями.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AEABC25-7173-4D03-ADED-7E58DB64036C}"/>
              </a:ext>
            </a:extLst>
          </p:cNvPr>
          <p:cNvPicPr/>
          <p:nvPr/>
        </p:nvPicPr>
        <p:blipFill rotWithShape="1">
          <a:blip r:embed="rId2" cstate="print"/>
          <a:srcRect l="922" t="12966" r="3152" b="4868"/>
          <a:stretch/>
        </p:blipFill>
        <p:spPr>
          <a:xfrm>
            <a:off x="266627" y="2531164"/>
            <a:ext cx="5564330" cy="373711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58D6523-4BEF-4BBF-8784-7596C97E67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782" t="11631" r="14236" b="5887"/>
          <a:stretch/>
        </p:blipFill>
        <p:spPr>
          <a:xfrm>
            <a:off x="5936974" y="2531165"/>
            <a:ext cx="5988399" cy="373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19332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BCF14D1-0034-4C89-BF2B-893A3C113A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9572" b="47908"/>
          <a:stretch/>
        </p:blipFill>
        <p:spPr>
          <a:xfrm>
            <a:off x="1567858" y="4583608"/>
            <a:ext cx="9056277" cy="207878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5C4022D-8056-4D10-B6A3-DD271C181A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9891" t="19348" r="31087" b="18043"/>
          <a:stretch/>
        </p:blipFill>
        <p:spPr>
          <a:xfrm>
            <a:off x="4529827" y="1776016"/>
            <a:ext cx="3132346" cy="272226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9F195A5-CC0C-4D6A-805D-25B2A118A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200" b="1" i="1" dirty="0" err="1">
                <a:solidFill>
                  <a:srgbClr val="7030A0"/>
                </a:solidFill>
                <a:latin typeface="+mn-lt"/>
              </a:rPr>
              <a:t>Google</a:t>
            </a:r>
            <a:r>
              <a:rPr lang="ru-RU" sz="3200" b="1" i="1" dirty="0">
                <a:solidFill>
                  <a:srgbClr val="7030A0"/>
                </a:solidFill>
                <a:latin typeface="+mn-lt"/>
              </a:rPr>
              <a:t> Класс — это бесплатная интерактивная платформа  для создания и реализации дистанционных образовательных ресурсов.</a:t>
            </a:r>
          </a:p>
        </p:txBody>
      </p:sp>
    </p:spTree>
    <p:extLst>
      <p:ext uri="{BB962C8B-B14F-4D97-AF65-F5344CB8AC3E}">
        <p14:creationId xmlns:p14="http://schemas.microsoft.com/office/powerpoint/2010/main" xmlns="" val="353538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61F2B7A-CBC8-4259-BF65-3D9379DD8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b="1" i="1" dirty="0" err="1">
                <a:solidFill>
                  <a:srgbClr val="7030A0"/>
                </a:solidFill>
                <a:latin typeface="+mn-lt"/>
              </a:rPr>
              <a:t>Google</a:t>
            </a:r>
            <a:r>
              <a:rPr lang="ru-RU" sz="3600" b="1" i="1" dirty="0">
                <a:solidFill>
                  <a:srgbClr val="7030A0"/>
                </a:solidFill>
                <a:latin typeface="+mn-lt"/>
              </a:rPr>
              <a:t> Формы — онлайн-сервис для создания форм обратной связи, онлайн-тестирований и опросов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7E5EDC5-9C8C-4664-8873-7A4468035B1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9392" y="2477777"/>
            <a:ext cx="5819130" cy="308071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E2EC0E4-1DF8-44B2-9394-D73919FC9E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3265" t="8501" r="25229" b="5246"/>
          <a:stretch/>
        </p:blipFill>
        <p:spPr>
          <a:xfrm>
            <a:off x="6545958" y="1808439"/>
            <a:ext cx="4953616" cy="468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2066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CAF7CE7-D81A-40D9-8815-E4F67E144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2258805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>
                <a:solidFill>
                  <a:srgbClr val="7030A0"/>
                </a:solidFill>
                <a:latin typeface="+mn-lt"/>
              </a:rPr>
              <a:t>Интерактивные онлайн-доски позволяют дистанционно работать в режиме реального времени большому количеству участников. Масштаб аудитории может начинаться с мини-класса или даже индивидуальной консультации и заканчиваться тысячной аудиторией.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A1CD38C-4154-48CB-AB69-34F2F4A853F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93957" y="2435837"/>
            <a:ext cx="4151469" cy="415146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22D345D-C721-4443-A2DE-CD74B5BDE8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4782" t="8973" r="25436" b="11045"/>
          <a:stretch/>
        </p:blipFill>
        <p:spPr>
          <a:xfrm>
            <a:off x="6468566" y="2623929"/>
            <a:ext cx="4375252" cy="386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18482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589</TotalTime>
  <Words>158</Words>
  <Application>Microsoft Office PowerPoint</Application>
  <PresentationFormat>Произвольный</PresentationFormat>
  <Paragraphs>17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Использование онлайн-сервисов  и мессенджеров  в дистанционной работе в школе.</vt:lpstr>
      <vt:lpstr>Онлайн сервис — это программа выполняющая определенные действия по запросам пользователей через интернет, без необходимости скачивания и установки  на локальный компьютер. </vt:lpstr>
      <vt:lpstr>Слайд 3</vt:lpstr>
      <vt:lpstr>Сообщество «СТУПЕНЬКИ ЗНАНИЙ»</vt:lpstr>
      <vt:lpstr>Слайд 5</vt:lpstr>
      <vt:lpstr>Блог — веб-сайт, основное содержимое которого — регулярно добавляемые записи, содержащие текст, изображения или мультимедиа. Для блогов характерна возможность публикации отзывов (комментариев) посетителями. </vt:lpstr>
      <vt:lpstr>Google Класс — это бесплатная интерактивная платформа  для создания и реализации дистанционных образовательных ресурсов.</vt:lpstr>
      <vt:lpstr>Google Формы — онлайн-сервис для создания форм обратной связи, онлайн-тестирований и опросов</vt:lpstr>
      <vt:lpstr>Интерактивные онлайн-доски позволяют дистанционно работать в режиме реального времени большому количеству участников. Масштаб аудитории может начинаться с мини-класса или даже индивидуальной консультации и заканчиваться тысячной аудиторией. </vt:lpstr>
      <vt:lpstr>Бесплатные почтовые сервисы</vt:lpstr>
      <vt:lpstr>Облачное хранилище данных — модель онлайн-хранилища, в котором данные хранятся на многочисленных распределённых в сети серверах.</vt:lpstr>
      <vt:lpstr>Где приобрели знания?</vt:lpstr>
      <vt:lpstr>СЕРТИФИКАТЫ</vt:lpstr>
      <vt:lpstr>СЕРТИФИКАТЫ</vt:lpstr>
      <vt:lpstr>Слайд 15</vt:lpstr>
      <vt:lpstr>Слайд 16</vt:lpstr>
      <vt:lpstr>Слайд 17</vt:lpstr>
      <vt:lpstr>Благодарю 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Использование онлайн-сервисов и месенжеров  в дистанционной работе в школе.</dc:title>
  <dc:creator>user1</dc:creator>
  <cp:lastModifiedBy>DNS</cp:lastModifiedBy>
  <cp:revision>39</cp:revision>
  <dcterms:created xsi:type="dcterms:W3CDTF">2020-09-21T11:47:52Z</dcterms:created>
  <dcterms:modified xsi:type="dcterms:W3CDTF">2020-12-06T13:54:10Z</dcterms:modified>
</cp:coreProperties>
</file>