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5" r:id="rId3"/>
    <p:sldId id="260" r:id="rId4"/>
    <p:sldId id="266" r:id="rId5"/>
    <p:sldId id="261" r:id="rId6"/>
    <p:sldId id="267" r:id="rId7"/>
    <p:sldId id="262" r:id="rId8"/>
    <p:sldId id="264" r:id="rId9"/>
    <p:sldId id="268" r:id="rId10"/>
    <p:sldId id="269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13.09.2022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mailto:sinitsinay@inbox.ru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mailto:sinitsinay@inbox.ru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3568" y="476672"/>
            <a:ext cx="7776864" cy="6009531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en-US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US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US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US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ПРОЕКТ НАСТАВНИЧЕСТВА</a:t>
            </a:r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«ШКОЛЫ МОЛОДОГО СПЕЦИАЛИСТА»</a:t>
            </a:r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на 2022-2023 учебный год</a:t>
            </a:r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>
              <a:buNone/>
            </a:pPr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>
              <a:buNone/>
            </a:pPr>
            <a:endParaRPr lang="en-US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>
              <a:buNone/>
            </a:pP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Синицина Юлия Сергеевна,</a:t>
            </a:r>
          </a:p>
          <a:p>
            <a:pPr algn="r">
              <a:buNone/>
            </a:pP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учитель-дефектолог,</a:t>
            </a:r>
          </a:p>
          <a:p>
            <a:pPr algn="r">
              <a:buNone/>
            </a:pP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МБОУ «СОШ №131 г. Челябинска»,</a:t>
            </a:r>
          </a:p>
          <a:p>
            <a:pPr algn="r">
              <a:buNone/>
            </a:pP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МАУ «ЦППМСП Советского района г. Челябинска»</a:t>
            </a:r>
          </a:p>
        </p:txBody>
      </p:sp>
      <p:pic>
        <p:nvPicPr>
          <p:cNvPr id="1026" name="Picture 2" descr="C:\Users\DNS\Desktop\5AbI-Fwsxw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19872" y="188640"/>
            <a:ext cx="1916832" cy="206084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764704"/>
            <a:ext cx="8147248" cy="5361459"/>
          </a:xfrm>
        </p:spPr>
        <p:txBody>
          <a:bodyPr>
            <a:normAutofit fontScale="92500"/>
          </a:bodyPr>
          <a:lstStyle/>
          <a:p>
            <a:pPr algn="ctr">
              <a:buNone/>
            </a:pPr>
            <a:endParaRPr lang="ru-RU" sz="44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4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Синицина Юлия Сергеевна </a:t>
            </a:r>
          </a:p>
          <a:p>
            <a:pPr algn="ctr">
              <a:buNone/>
            </a:pPr>
            <a:r>
              <a:rPr lang="ru-RU" sz="4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руководитель </a:t>
            </a:r>
          </a:p>
          <a:p>
            <a:pPr algn="ctr">
              <a:buNone/>
            </a:pPr>
            <a:r>
              <a:rPr lang="ru-RU" sz="4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«Школы молодого специалиста» </a:t>
            </a:r>
          </a:p>
          <a:p>
            <a:pPr algn="ctr">
              <a:buNone/>
            </a:pPr>
            <a:endParaRPr lang="ru-RU" sz="44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44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эл</a:t>
            </a:r>
            <a:r>
              <a:rPr lang="ru-RU" sz="4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почта </a:t>
            </a:r>
            <a:r>
              <a:rPr lang="en-US" sz="4400" b="1" i="1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sinitsinay</a:t>
            </a:r>
            <a:r>
              <a:rPr lang="ru-RU" sz="44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@</a:t>
            </a:r>
            <a:r>
              <a:rPr lang="en-US" sz="44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inbox</a:t>
            </a:r>
            <a:r>
              <a:rPr lang="ru-RU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.</a:t>
            </a:r>
            <a:r>
              <a:rPr lang="en-US" b="1" i="1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ru</a:t>
            </a:r>
            <a:endParaRPr lang="ru-RU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ru-RU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Федеральные проекты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DNS\Desktop\успех 2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1412776"/>
            <a:ext cx="2736304" cy="2753106"/>
          </a:xfrm>
          <a:prstGeom prst="rect">
            <a:avLst/>
          </a:prstGeom>
          <a:noFill/>
        </p:spPr>
      </p:pic>
      <p:pic>
        <p:nvPicPr>
          <p:cNvPr id="1027" name="Picture 3" descr="C:\Users\DNS\Desktop\uchbud.jpg"/>
          <p:cNvPicPr>
            <a:picLocks noChangeAspect="1" noChangeArrowheads="1"/>
          </p:cNvPicPr>
          <p:nvPr/>
        </p:nvPicPr>
        <p:blipFill>
          <a:blip r:embed="rId3" cstate="print"/>
          <a:srcRect r="1671"/>
          <a:stretch>
            <a:fillRect/>
          </a:stretch>
        </p:blipFill>
        <p:spPr bwMode="auto">
          <a:xfrm>
            <a:off x="5076056" y="4437112"/>
            <a:ext cx="3556680" cy="2088232"/>
          </a:xfrm>
          <a:prstGeom prst="rect">
            <a:avLst/>
          </a:prstGeom>
          <a:noFill/>
        </p:spPr>
      </p:pic>
      <p:pic>
        <p:nvPicPr>
          <p:cNvPr id="1029" name="Picture 5" descr="https://minkino.ru/minkino/wp-content/uploads/2021/02/ContSchool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32040" y="1484784"/>
            <a:ext cx="3428953" cy="2376264"/>
          </a:xfrm>
          <a:prstGeom prst="rect">
            <a:avLst/>
          </a:prstGeom>
          <a:noFill/>
        </p:spPr>
      </p:pic>
      <p:pic>
        <p:nvPicPr>
          <p:cNvPr id="3" name="Picture 2" descr="C:\Users\DNS\Desktop\atPX_C56We8.jpg"/>
          <p:cNvPicPr>
            <a:picLocks noChangeAspect="1" noChangeArrowheads="1"/>
          </p:cNvPicPr>
          <p:nvPr/>
        </p:nvPicPr>
        <p:blipFill>
          <a:blip r:embed="rId5" cstate="print"/>
          <a:srcRect l="19529" t="5760" r="22530" b="7568"/>
          <a:stretch>
            <a:fillRect/>
          </a:stretch>
        </p:blipFill>
        <p:spPr bwMode="auto">
          <a:xfrm>
            <a:off x="683568" y="4365104"/>
            <a:ext cx="3096344" cy="21602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Цель проекта наставничества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Максимально полное раскрытие потенциала личности наставляемого, необходимого для успешной личной профессиональной самореализации в современных условиях. </a:t>
            </a: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/>
        </p:nvSpPr>
        <p:spPr>
          <a:xfrm>
            <a:off x="426368" y="2814501"/>
            <a:ext cx="8291264" cy="12289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dirty="0"/>
          </a:p>
        </p:txBody>
      </p:sp>
      <p:sp>
        <p:nvSpPr>
          <p:cNvPr id="5" name="Заголовок 1"/>
          <p:cNvSpPr>
            <a:spLocks noGrp="1"/>
          </p:cNvSpPr>
          <p:nvPr/>
        </p:nvSpPr>
        <p:spPr>
          <a:xfrm>
            <a:off x="578768" y="2966901"/>
            <a:ext cx="8291264" cy="12289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Задачи реализации модели наставничества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улучшить показатели организации в профессиональной деятельности;</a:t>
            </a:r>
          </a:p>
          <a:p>
            <a:pPr lvl="0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создавать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экологичную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среду для развития и повышения квалификации специалистов, увеличивать число закрепившихся в профессии педагогических кадров;</a:t>
            </a:r>
          </a:p>
          <a:p>
            <a:pPr lvl="0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формировать открытое и эффективное сообщество внутри ГМО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ССиИО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способное на комплексную поддержку деятельности.</a:t>
            </a: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Участники проекта 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ru-RU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Синицина Юлия Сергеевна</a:t>
            </a:r>
          </a:p>
          <a:p>
            <a:pPr algn="ctr"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учитель логопед-дефектолог</a:t>
            </a:r>
          </a:p>
          <a:p>
            <a:pPr algn="ctr"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МБОУ «СОШ№131 г.Челябинска» (основная)</a:t>
            </a:r>
          </a:p>
          <a:p>
            <a:pPr algn="ctr"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МАУ «ЦППМПС Советского района г. Челябинска» (по совместительству)</a:t>
            </a:r>
            <a:endParaRPr lang="en-US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sinitsinay@inbox.ru</a:t>
            </a:r>
            <a:endParaRPr lang="ru-RU" b="1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692696"/>
            <a:ext cx="8147248" cy="5433467"/>
          </a:xfrm>
        </p:spPr>
        <p:txBody>
          <a:bodyPr>
            <a:normAutofit/>
          </a:bodyPr>
          <a:lstStyle/>
          <a:p>
            <a:pPr algn="just"/>
            <a:r>
              <a:rPr lang="ru-RU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Наставник-консультант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 руководитель районного МО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ССиИО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помогает с организацией процесса и решением конкретных психолого-педагогических и коммуникативных проблем, по обращению наставляемого.</a:t>
            </a:r>
          </a:p>
          <a:p>
            <a:pPr algn="just"/>
            <a:r>
              <a:rPr lang="ru-RU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Наставляемый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молодой специалист, имеющий малый опыт работы – от 0 до 3 лет.</a:t>
            </a: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Сроки и этапы проекта реализации Программы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 этап: Запуск программы (сентябрь)</a:t>
            </a:r>
          </a:p>
          <a:p>
            <a:pPr algn="just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II этап: Практическая реализация программы (ноябрь– апрель)</a:t>
            </a:r>
          </a:p>
          <a:p>
            <a:pPr algn="just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III этап: Завершение программы (май)</a:t>
            </a:r>
          </a:p>
          <a:p>
            <a:pPr algn="just"/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DNS\Desktop\slide-6.jpg"/>
          <p:cNvPicPr>
            <a:picLocks noChangeAspect="1" noChangeArrowheads="1"/>
          </p:cNvPicPr>
          <p:nvPr/>
        </p:nvPicPr>
        <p:blipFill>
          <a:blip r:embed="rId2" cstate="print"/>
          <a:srcRect t="6784" r="63843" b="27363"/>
          <a:stretch>
            <a:fillRect/>
          </a:stretch>
        </p:blipFill>
        <p:spPr bwMode="auto">
          <a:xfrm>
            <a:off x="3347864" y="4077072"/>
            <a:ext cx="2376264" cy="242595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Формы контактов наставника и наставляемых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525963"/>
          </a:xfrm>
        </p:spPr>
        <p:txBody>
          <a:bodyPr>
            <a:normAutofit/>
          </a:bodyPr>
          <a:lstStyle/>
          <a:p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Групповая</a:t>
            </a:r>
          </a:p>
          <a:p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Ситуационная индивидуальная</a:t>
            </a:r>
          </a:p>
          <a:p>
            <a:r>
              <a:rPr lang="ru-RU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Флеш-наставничество</a:t>
            </a:r>
            <a:endParaRPr lang="ru-RU" sz="4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C:\Users\DNS\Desktop\case-studies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1" y="3573016"/>
            <a:ext cx="6372663" cy="30963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Ожидаемые результаты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 algn="just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Участие молодых специалистов (стаж которых до 3-х лет) в конкурсах, образовательных событиях образовательной организации, муниципальной системе образования.</a:t>
            </a:r>
          </a:p>
          <a:p>
            <a:pPr lvl="0" algn="just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Повышение уверенности молодых специалистов в собственных силах и развитие личного, творческого и педагогического потенциала.</a:t>
            </a:r>
          </a:p>
          <a:p>
            <a:pPr lvl="0" algn="just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Повышение уровня образовательной подготовки и комфортности психологического климата в деятельности молодого специалиста. </a:t>
            </a:r>
          </a:p>
          <a:p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273</TotalTime>
  <Words>255</Words>
  <Application>Microsoft Office PowerPoint</Application>
  <PresentationFormat>Экран (4:3)</PresentationFormat>
  <Paragraphs>48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Слайд 1</vt:lpstr>
      <vt:lpstr>Федеральные проекты</vt:lpstr>
      <vt:lpstr>Цель проекта наставничества</vt:lpstr>
      <vt:lpstr>Задачи реализации модели наставничества</vt:lpstr>
      <vt:lpstr>Участники проекта </vt:lpstr>
      <vt:lpstr>Слайд 6</vt:lpstr>
      <vt:lpstr>Сроки и этапы проекта реализации Программы</vt:lpstr>
      <vt:lpstr>Формы контактов наставника и наставляемых  </vt:lpstr>
      <vt:lpstr>Ожидаемые результаты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DNS</dc:creator>
  <cp:lastModifiedBy>user</cp:lastModifiedBy>
  <cp:revision>29</cp:revision>
  <dcterms:created xsi:type="dcterms:W3CDTF">2022-09-01T05:40:39Z</dcterms:created>
  <dcterms:modified xsi:type="dcterms:W3CDTF">2022-09-13T10:25:27Z</dcterms:modified>
</cp:coreProperties>
</file>