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65" r:id="rId5"/>
    <p:sldId id="257" r:id="rId6"/>
    <p:sldId id="258" r:id="rId7"/>
    <p:sldId id="266" r:id="rId8"/>
    <p:sldId id="267" r:id="rId9"/>
    <p:sldId id="268" r:id="rId10"/>
    <p:sldId id="260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86B68F-5FC0-4243-9C7E-BD406E9EC796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C304752-3698-4F8D-BECA-4965063340B9}">
      <dgm:prSet phldrT="[Текст]" custT="1"/>
      <dgm:spPr/>
      <dgm:t>
        <a:bodyPr/>
        <a:lstStyle/>
        <a:p>
          <a:r>
            <a:rPr lang="ru-RU" sz="1400" smtClean="0"/>
            <a:t> </a:t>
          </a:r>
          <a:r>
            <a:rPr lang="ru-RU" sz="1800" b="1" smtClean="0"/>
            <a:t>У глухих школьников</a:t>
          </a:r>
          <a:endParaRPr lang="ru-RU" sz="1800" b="1" dirty="0"/>
        </a:p>
      </dgm:t>
    </dgm:pt>
    <dgm:pt modelId="{FE6C0A40-A1B9-49B4-8CD5-C1FB6636D1D8}" type="parTrans" cxnId="{34EED898-2B96-4F15-8852-4A50C020A859}">
      <dgm:prSet/>
      <dgm:spPr/>
      <dgm:t>
        <a:bodyPr/>
        <a:lstStyle/>
        <a:p>
          <a:endParaRPr lang="ru-RU"/>
        </a:p>
      </dgm:t>
    </dgm:pt>
    <dgm:pt modelId="{67600C75-4FC1-40B7-8512-3626477BA960}" type="sibTrans" cxnId="{34EED898-2B96-4F15-8852-4A50C020A859}">
      <dgm:prSet/>
      <dgm:spPr/>
      <dgm:t>
        <a:bodyPr/>
        <a:lstStyle/>
        <a:p>
          <a:endParaRPr lang="ru-RU"/>
        </a:p>
      </dgm:t>
    </dgm:pt>
    <dgm:pt modelId="{5F34F19C-E721-4EE5-8D4C-C8538CD42DE5}">
      <dgm:prSet phldrT="[Текст]"/>
      <dgm:spPr/>
      <dgm:t>
        <a:bodyPr/>
        <a:lstStyle/>
        <a:p>
          <a:r>
            <a:rPr lang="ru-RU" dirty="0" smtClean="0"/>
            <a:t>Л.М. Быкова, С.А. Зыков, Т.С. Зыкова, А.Г. </a:t>
          </a:r>
          <a:r>
            <a:rPr lang="ru-RU" dirty="0" err="1" smtClean="0"/>
            <a:t>Зикеев</a:t>
          </a:r>
          <a:r>
            <a:rPr lang="ru-RU" dirty="0" smtClean="0"/>
            <a:t>, И.В. </a:t>
          </a:r>
          <a:r>
            <a:rPr lang="ru-RU" dirty="0" err="1" smtClean="0"/>
            <a:t>Колтуненко</a:t>
          </a:r>
          <a:r>
            <a:rPr lang="ru-RU" dirty="0" smtClean="0"/>
            <a:t>, Л.П. </a:t>
          </a:r>
          <a:r>
            <a:rPr lang="ru-RU" dirty="0" err="1" smtClean="0"/>
            <a:t>Носкова</a:t>
          </a:r>
          <a:r>
            <a:rPr lang="ru-RU" dirty="0" smtClean="0"/>
            <a:t> и др.</a:t>
          </a:r>
          <a:endParaRPr lang="ru-RU" dirty="0"/>
        </a:p>
      </dgm:t>
    </dgm:pt>
    <dgm:pt modelId="{E12B3B92-39F1-419B-BC4F-A2583F4F0B92}" type="parTrans" cxnId="{4FE05652-7773-47DF-B480-20FEDB6228CF}">
      <dgm:prSet/>
      <dgm:spPr/>
      <dgm:t>
        <a:bodyPr/>
        <a:lstStyle/>
        <a:p>
          <a:endParaRPr lang="ru-RU"/>
        </a:p>
      </dgm:t>
    </dgm:pt>
    <dgm:pt modelId="{88BCA1B9-BA1A-4661-8B99-1ECE0B31BEF7}" type="sibTrans" cxnId="{4FE05652-7773-47DF-B480-20FEDB6228CF}">
      <dgm:prSet/>
      <dgm:spPr/>
      <dgm:t>
        <a:bodyPr/>
        <a:lstStyle/>
        <a:p>
          <a:endParaRPr lang="ru-RU"/>
        </a:p>
      </dgm:t>
    </dgm:pt>
    <dgm:pt modelId="{20CA966C-1554-41E8-9F2E-F41F912BE686}">
      <dgm:prSet phldrT="[Текст]" custT="1"/>
      <dgm:spPr/>
      <dgm:t>
        <a:bodyPr/>
        <a:lstStyle/>
        <a:p>
          <a:r>
            <a:rPr lang="ru-RU" sz="1400" b="1" dirty="0" smtClean="0"/>
            <a:t>У слабослышащих школьников</a:t>
          </a:r>
          <a:endParaRPr lang="ru-RU" sz="1400" b="1" dirty="0"/>
        </a:p>
      </dgm:t>
    </dgm:pt>
    <dgm:pt modelId="{A977F102-50E0-454A-9135-ABEC029566EA}" type="parTrans" cxnId="{49400888-B0FE-48DB-8176-296BC7556913}">
      <dgm:prSet/>
      <dgm:spPr/>
      <dgm:t>
        <a:bodyPr/>
        <a:lstStyle/>
        <a:p>
          <a:endParaRPr lang="ru-RU"/>
        </a:p>
      </dgm:t>
    </dgm:pt>
    <dgm:pt modelId="{A20F58C9-72CE-4C3E-ABEB-7FC1D8430FAA}" type="sibTrans" cxnId="{49400888-B0FE-48DB-8176-296BC7556913}">
      <dgm:prSet/>
      <dgm:spPr/>
      <dgm:t>
        <a:bodyPr/>
        <a:lstStyle/>
        <a:p>
          <a:endParaRPr lang="ru-RU"/>
        </a:p>
      </dgm:t>
    </dgm:pt>
    <dgm:pt modelId="{49F5A6DF-C68B-42F4-8024-33ADAE4397FE}">
      <dgm:prSet phldrT="[Текст]"/>
      <dgm:spPr/>
      <dgm:t>
        <a:bodyPr/>
        <a:lstStyle/>
        <a:p>
          <a:r>
            <a:rPr lang="ru-RU" dirty="0" smtClean="0"/>
            <a:t>Р.М. </a:t>
          </a:r>
          <a:r>
            <a:rPr lang="ru-RU" dirty="0" err="1" smtClean="0"/>
            <a:t>Боскис</a:t>
          </a:r>
          <a:r>
            <a:rPr lang="ru-RU" dirty="0" smtClean="0"/>
            <a:t>, А.Г. </a:t>
          </a:r>
          <a:r>
            <a:rPr lang="ru-RU" dirty="0" err="1" smtClean="0"/>
            <a:t>Зикеев</a:t>
          </a:r>
          <a:r>
            <a:rPr lang="ru-RU" dirty="0" smtClean="0"/>
            <a:t>, К.В. Комаров, К.Г. Коровин, О.А. Красильникова, М.И. Никитина и др.</a:t>
          </a:r>
          <a:endParaRPr lang="ru-RU" dirty="0"/>
        </a:p>
      </dgm:t>
    </dgm:pt>
    <dgm:pt modelId="{3714DB18-156D-4DFA-8E16-922D93CE0D33}" type="parTrans" cxnId="{AA8EAA31-9151-4883-B560-9DF60E74C971}">
      <dgm:prSet/>
      <dgm:spPr/>
      <dgm:t>
        <a:bodyPr/>
        <a:lstStyle/>
        <a:p>
          <a:endParaRPr lang="ru-RU"/>
        </a:p>
      </dgm:t>
    </dgm:pt>
    <dgm:pt modelId="{C2085954-8298-4CCA-A857-58304AFCE79F}" type="sibTrans" cxnId="{AA8EAA31-9151-4883-B560-9DF60E74C971}">
      <dgm:prSet/>
      <dgm:spPr/>
      <dgm:t>
        <a:bodyPr/>
        <a:lstStyle/>
        <a:p>
          <a:endParaRPr lang="ru-RU"/>
        </a:p>
      </dgm:t>
    </dgm:pt>
    <dgm:pt modelId="{62FE7A8F-B123-45A5-83FD-81772023CEFF}" type="pres">
      <dgm:prSet presAssocID="{4286B68F-5FC0-4243-9C7E-BD406E9EC79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263BA0-09AA-449E-BBED-C5E19B756617}" type="pres">
      <dgm:prSet presAssocID="{6C304752-3698-4F8D-BECA-4965063340B9}" presName="composite" presStyleCnt="0"/>
      <dgm:spPr/>
    </dgm:pt>
    <dgm:pt modelId="{B5510B30-08DC-4561-AF0F-31E0CB36424C}" type="pres">
      <dgm:prSet presAssocID="{6C304752-3698-4F8D-BECA-4965063340B9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17AC75-B193-4FB7-9FE0-2E4CF422A6FB}" type="pres">
      <dgm:prSet presAssocID="{6C304752-3698-4F8D-BECA-4965063340B9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85F468-1352-4136-A1CC-BCCD6FC13CDE}" type="pres">
      <dgm:prSet presAssocID="{67600C75-4FC1-40B7-8512-3626477BA960}" presName="sp" presStyleCnt="0"/>
      <dgm:spPr/>
    </dgm:pt>
    <dgm:pt modelId="{914A6E4B-08E0-46A6-AD0E-646C7988C6F2}" type="pres">
      <dgm:prSet presAssocID="{20CA966C-1554-41E8-9F2E-F41F912BE686}" presName="composite" presStyleCnt="0"/>
      <dgm:spPr/>
    </dgm:pt>
    <dgm:pt modelId="{BB84CEF1-BD48-4D21-8623-D28C616829F5}" type="pres">
      <dgm:prSet presAssocID="{20CA966C-1554-41E8-9F2E-F41F912BE686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DC22E8-F30B-4208-9775-210545CF0DE1}" type="pres">
      <dgm:prSet presAssocID="{20CA966C-1554-41E8-9F2E-F41F912BE686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D4304E-D47A-4EB4-A39F-D56EECC56A29}" type="presOf" srcId="{20CA966C-1554-41E8-9F2E-F41F912BE686}" destId="{BB84CEF1-BD48-4D21-8623-D28C616829F5}" srcOrd="0" destOrd="0" presId="urn:microsoft.com/office/officeart/2005/8/layout/chevron2"/>
    <dgm:cxn modelId="{4FE05652-7773-47DF-B480-20FEDB6228CF}" srcId="{6C304752-3698-4F8D-BECA-4965063340B9}" destId="{5F34F19C-E721-4EE5-8D4C-C8538CD42DE5}" srcOrd="0" destOrd="0" parTransId="{E12B3B92-39F1-419B-BC4F-A2583F4F0B92}" sibTransId="{88BCA1B9-BA1A-4661-8B99-1ECE0B31BEF7}"/>
    <dgm:cxn modelId="{53FC97C3-0713-4F77-AFC3-B3906CA05F0B}" type="presOf" srcId="{49F5A6DF-C68B-42F4-8024-33ADAE4397FE}" destId="{AEDC22E8-F30B-4208-9775-210545CF0DE1}" srcOrd="0" destOrd="0" presId="urn:microsoft.com/office/officeart/2005/8/layout/chevron2"/>
    <dgm:cxn modelId="{AA8EAA31-9151-4883-B560-9DF60E74C971}" srcId="{20CA966C-1554-41E8-9F2E-F41F912BE686}" destId="{49F5A6DF-C68B-42F4-8024-33ADAE4397FE}" srcOrd="0" destOrd="0" parTransId="{3714DB18-156D-4DFA-8E16-922D93CE0D33}" sibTransId="{C2085954-8298-4CCA-A857-58304AFCE79F}"/>
    <dgm:cxn modelId="{B276C1C0-D6EC-4A16-80A3-9C144E4FFCF4}" type="presOf" srcId="{6C304752-3698-4F8D-BECA-4965063340B9}" destId="{B5510B30-08DC-4561-AF0F-31E0CB36424C}" srcOrd="0" destOrd="0" presId="urn:microsoft.com/office/officeart/2005/8/layout/chevron2"/>
    <dgm:cxn modelId="{49400888-B0FE-48DB-8176-296BC7556913}" srcId="{4286B68F-5FC0-4243-9C7E-BD406E9EC796}" destId="{20CA966C-1554-41E8-9F2E-F41F912BE686}" srcOrd="1" destOrd="0" parTransId="{A977F102-50E0-454A-9135-ABEC029566EA}" sibTransId="{A20F58C9-72CE-4C3E-ABEB-7FC1D8430FAA}"/>
    <dgm:cxn modelId="{CB12A34A-B286-4082-B4EB-304438E6ED8E}" type="presOf" srcId="{5F34F19C-E721-4EE5-8D4C-C8538CD42DE5}" destId="{B217AC75-B193-4FB7-9FE0-2E4CF422A6FB}" srcOrd="0" destOrd="0" presId="urn:microsoft.com/office/officeart/2005/8/layout/chevron2"/>
    <dgm:cxn modelId="{34EED898-2B96-4F15-8852-4A50C020A859}" srcId="{4286B68F-5FC0-4243-9C7E-BD406E9EC796}" destId="{6C304752-3698-4F8D-BECA-4965063340B9}" srcOrd="0" destOrd="0" parTransId="{FE6C0A40-A1B9-49B4-8CD5-C1FB6636D1D8}" sibTransId="{67600C75-4FC1-40B7-8512-3626477BA960}"/>
    <dgm:cxn modelId="{A0894118-0DA0-4C0D-9528-665E855A0B58}" type="presOf" srcId="{4286B68F-5FC0-4243-9C7E-BD406E9EC796}" destId="{62FE7A8F-B123-45A5-83FD-81772023CEFF}" srcOrd="0" destOrd="0" presId="urn:microsoft.com/office/officeart/2005/8/layout/chevron2"/>
    <dgm:cxn modelId="{AA220F04-F057-422F-951B-414029944F7B}" type="presParOf" srcId="{62FE7A8F-B123-45A5-83FD-81772023CEFF}" destId="{D9263BA0-09AA-449E-BBED-C5E19B756617}" srcOrd="0" destOrd="0" presId="urn:microsoft.com/office/officeart/2005/8/layout/chevron2"/>
    <dgm:cxn modelId="{8D6C4C51-91D8-4984-8750-3127B191096B}" type="presParOf" srcId="{D9263BA0-09AA-449E-BBED-C5E19B756617}" destId="{B5510B30-08DC-4561-AF0F-31E0CB36424C}" srcOrd="0" destOrd="0" presId="urn:microsoft.com/office/officeart/2005/8/layout/chevron2"/>
    <dgm:cxn modelId="{6BB8E5FE-09C4-49EF-B4C2-9E437F606E83}" type="presParOf" srcId="{D9263BA0-09AA-449E-BBED-C5E19B756617}" destId="{B217AC75-B193-4FB7-9FE0-2E4CF422A6FB}" srcOrd="1" destOrd="0" presId="urn:microsoft.com/office/officeart/2005/8/layout/chevron2"/>
    <dgm:cxn modelId="{260B8F45-6241-4C02-80FE-8B84DFD6000F}" type="presParOf" srcId="{62FE7A8F-B123-45A5-83FD-81772023CEFF}" destId="{A285F468-1352-4136-A1CC-BCCD6FC13CDE}" srcOrd="1" destOrd="0" presId="urn:microsoft.com/office/officeart/2005/8/layout/chevron2"/>
    <dgm:cxn modelId="{0C818887-C1B0-4377-9CC2-ED0EDC5E28D9}" type="presParOf" srcId="{62FE7A8F-B123-45A5-83FD-81772023CEFF}" destId="{914A6E4B-08E0-46A6-AD0E-646C7988C6F2}" srcOrd="2" destOrd="0" presId="urn:microsoft.com/office/officeart/2005/8/layout/chevron2"/>
    <dgm:cxn modelId="{1E69968A-75DB-4CB7-9A4F-70662849AEA1}" type="presParOf" srcId="{914A6E4B-08E0-46A6-AD0E-646C7988C6F2}" destId="{BB84CEF1-BD48-4D21-8623-D28C616829F5}" srcOrd="0" destOrd="0" presId="urn:microsoft.com/office/officeart/2005/8/layout/chevron2"/>
    <dgm:cxn modelId="{2440D044-084A-4BD9-93CB-A3FED6B6E161}" type="presParOf" srcId="{914A6E4B-08E0-46A6-AD0E-646C7988C6F2}" destId="{AEDC22E8-F30B-4208-9775-210545CF0DE1}" srcOrd="1" destOrd="0" presId="urn:microsoft.com/office/officeart/2005/8/layout/chevron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562E171-4CBD-4F3D-B09C-9B24981344ED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76344A46-66DC-4D04-BB8D-5A9C4AE398D4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СОЦИАЛИЗАЦИЯ РЕБЕНКА</a:t>
          </a:r>
          <a:endParaRPr lang="ru-RU" sz="1800" dirty="0">
            <a:solidFill>
              <a:schemeClr val="tx1"/>
            </a:solidFill>
          </a:endParaRPr>
        </a:p>
      </dgm:t>
    </dgm:pt>
    <dgm:pt modelId="{CC20590B-13BB-4192-A2D0-A775B9ED6D5E}" type="parTrans" cxnId="{BA0652D2-7796-400F-A2AF-D55028675EC7}">
      <dgm:prSet/>
      <dgm:spPr/>
      <dgm:t>
        <a:bodyPr/>
        <a:lstStyle/>
        <a:p>
          <a:endParaRPr lang="ru-RU"/>
        </a:p>
      </dgm:t>
    </dgm:pt>
    <dgm:pt modelId="{E0CC408E-9E25-4DCC-B939-3B66F5AFCFAA}" type="sibTrans" cxnId="{BA0652D2-7796-400F-A2AF-D55028675EC7}">
      <dgm:prSet/>
      <dgm:spPr/>
      <dgm:t>
        <a:bodyPr/>
        <a:lstStyle/>
        <a:p>
          <a:endParaRPr lang="ru-RU"/>
        </a:p>
      </dgm:t>
    </dgm:pt>
    <dgm:pt modelId="{6B85269A-5932-4A36-A319-BCA7C99E6F0B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ОБУЧЕНИЕ ДЕТЕЙ</a:t>
          </a:r>
          <a:endParaRPr lang="ru-RU" sz="1800" dirty="0">
            <a:solidFill>
              <a:schemeClr val="tx1"/>
            </a:solidFill>
          </a:endParaRPr>
        </a:p>
      </dgm:t>
    </dgm:pt>
    <dgm:pt modelId="{DB60F425-5C15-4468-845E-A1C43813E62B}" type="parTrans" cxnId="{337B42D2-3E75-44A5-9B99-31E10CA4639A}">
      <dgm:prSet/>
      <dgm:spPr/>
      <dgm:t>
        <a:bodyPr/>
        <a:lstStyle/>
        <a:p>
          <a:endParaRPr lang="ru-RU"/>
        </a:p>
      </dgm:t>
    </dgm:pt>
    <dgm:pt modelId="{285F9F47-E199-4458-9C04-48CE21E96D63}" type="sibTrans" cxnId="{337B42D2-3E75-44A5-9B99-31E10CA4639A}">
      <dgm:prSet/>
      <dgm:spPr/>
      <dgm:t>
        <a:bodyPr/>
        <a:lstStyle/>
        <a:p>
          <a:endParaRPr lang="ru-RU"/>
        </a:p>
      </dgm:t>
    </dgm:pt>
    <dgm:pt modelId="{819B2A80-DEEA-4CE3-94AC-D9F2F764AA33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РАБОТА С РОДИТЕ-ЛЯМИ</a:t>
          </a:r>
          <a:endParaRPr lang="ru-RU" sz="1800" dirty="0">
            <a:solidFill>
              <a:schemeClr val="tx1"/>
            </a:solidFill>
          </a:endParaRPr>
        </a:p>
      </dgm:t>
    </dgm:pt>
    <dgm:pt modelId="{5CFD8DDA-986B-4BA0-8B2F-CC82E86B865B}" type="parTrans" cxnId="{42CAEB06-328D-42E9-924B-2D6A3C0A2873}">
      <dgm:prSet/>
      <dgm:spPr/>
      <dgm:t>
        <a:bodyPr/>
        <a:lstStyle/>
        <a:p>
          <a:endParaRPr lang="ru-RU"/>
        </a:p>
      </dgm:t>
    </dgm:pt>
    <dgm:pt modelId="{B5E32C2A-EB36-418F-8554-BCDB66852D2C}" type="sibTrans" cxnId="{42CAEB06-328D-42E9-924B-2D6A3C0A2873}">
      <dgm:prSet/>
      <dgm:spPr/>
      <dgm:t>
        <a:bodyPr/>
        <a:lstStyle/>
        <a:p>
          <a:endParaRPr lang="ru-RU"/>
        </a:p>
      </dgm:t>
    </dgm:pt>
    <dgm:pt modelId="{9AFB7DCE-5D0F-4D2E-A96D-891D7B77BDE7}" type="pres">
      <dgm:prSet presAssocID="{B562E171-4CBD-4F3D-B09C-9B24981344ED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36852952-3CA4-4CDA-A281-BD0C934AB446}" type="pres">
      <dgm:prSet presAssocID="{76344A46-66DC-4D04-BB8D-5A9C4AE398D4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51299F-D3C5-4310-8D0C-14C453B714C6}" type="pres">
      <dgm:prSet presAssocID="{76344A46-66DC-4D04-BB8D-5A9C4AE398D4}" presName="gear1srcNode" presStyleLbl="node1" presStyleIdx="0" presStyleCnt="3"/>
      <dgm:spPr/>
      <dgm:t>
        <a:bodyPr/>
        <a:lstStyle/>
        <a:p>
          <a:endParaRPr lang="ru-RU"/>
        </a:p>
      </dgm:t>
    </dgm:pt>
    <dgm:pt modelId="{4ED040D1-9398-4547-993B-826E2776D56F}" type="pres">
      <dgm:prSet presAssocID="{76344A46-66DC-4D04-BB8D-5A9C4AE398D4}" presName="gear1dstNode" presStyleLbl="node1" presStyleIdx="0" presStyleCnt="3"/>
      <dgm:spPr/>
      <dgm:t>
        <a:bodyPr/>
        <a:lstStyle/>
        <a:p>
          <a:endParaRPr lang="ru-RU"/>
        </a:p>
      </dgm:t>
    </dgm:pt>
    <dgm:pt modelId="{0306A682-34AD-4938-9416-76F6D1F61A2D}" type="pres">
      <dgm:prSet presAssocID="{819B2A80-DEEA-4CE3-94AC-D9F2F764AA33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8D6167-0B61-4BC0-BA5B-33CDABB96A19}" type="pres">
      <dgm:prSet presAssocID="{819B2A80-DEEA-4CE3-94AC-D9F2F764AA33}" presName="gear2srcNode" presStyleLbl="node1" presStyleIdx="1" presStyleCnt="3"/>
      <dgm:spPr/>
      <dgm:t>
        <a:bodyPr/>
        <a:lstStyle/>
        <a:p>
          <a:endParaRPr lang="ru-RU"/>
        </a:p>
      </dgm:t>
    </dgm:pt>
    <dgm:pt modelId="{DC405BDE-F134-49E7-AB73-50EC2862EF7C}" type="pres">
      <dgm:prSet presAssocID="{819B2A80-DEEA-4CE3-94AC-D9F2F764AA33}" presName="gear2dstNode" presStyleLbl="node1" presStyleIdx="1" presStyleCnt="3"/>
      <dgm:spPr/>
      <dgm:t>
        <a:bodyPr/>
        <a:lstStyle/>
        <a:p>
          <a:endParaRPr lang="ru-RU"/>
        </a:p>
      </dgm:t>
    </dgm:pt>
    <dgm:pt modelId="{40B3B409-7325-4B1B-9E33-036F0F95B776}" type="pres">
      <dgm:prSet presAssocID="{6B85269A-5932-4A36-A319-BCA7C99E6F0B}" presName="gear3" presStyleLbl="node1" presStyleIdx="2" presStyleCnt="3"/>
      <dgm:spPr/>
      <dgm:t>
        <a:bodyPr/>
        <a:lstStyle/>
        <a:p>
          <a:endParaRPr lang="ru-RU"/>
        </a:p>
      </dgm:t>
    </dgm:pt>
    <dgm:pt modelId="{6B65A4FE-2CEB-446D-BD54-91E9F49BC080}" type="pres">
      <dgm:prSet presAssocID="{6B85269A-5932-4A36-A319-BCA7C99E6F0B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D0C37F-629A-4588-8F54-E4BE72F18433}" type="pres">
      <dgm:prSet presAssocID="{6B85269A-5932-4A36-A319-BCA7C99E6F0B}" presName="gear3srcNode" presStyleLbl="node1" presStyleIdx="2" presStyleCnt="3"/>
      <dgm:spPr/>
      <dgm:t>
        <a:bodyPr/>
        <a:lstStyle/>
        <a:p>
          <a:endParaRPr lang="ru-RU"/>
        </a:p>
      </dgm:t>
    </dgm:pt>
    <dgm:pt modelId="{5A865C28-E4C0-45CE-81EB-65578AF56B04}" type="pres">
      <dgm:prSet presAssocID="{6B85269A-5932-4A36-A319-BCA7C99E6F0B}" presName="gear3dstNode" presStyleLbl="node1" presStyleIdx="2" presStyleCnt="3"/>
      <dgm:spPr/>
      <dgm:t>
        <a:bodyPr/>
        <a:lstStyle/>
        <a:p>
          <a:endParaRPr lang="ru-RU"/>
        </a:p>
      </dgm:t>
    </dgm:pt>
    <dgm:pt modelId="{55A9FC8F-0A27-4287-96BF-F8A9761939A6}" type="pres">
      <dgm:prSet presAssocID="{E0CC408E-9E25-4DCC-B939-3B66F5AFCFAA}" presName="connector1" presStyleLbl="sibTrans2D1" presStyleIdx="0" presStyleCnt="3"/>
      <dgm:spPr/>
      <dgm:t>
        <a:bodyPr/>
        <a:lstStyle/>
        <a:p>
          <a:endParaRPr lang="ru-RU"/>
        </a:p>
      </dgm:t>
    </dgm:pt>
    <dgm:pt modelId="{27876E09-A3C3-4551-B706-0694F65115B2}" type="pres">
      <dgm:prSet presAssocID="{B5E32C2A-EB36-418F-8554-BCDB66852D2C}" presName="connector2" presStyleLbl="sibTrans2D1" presStyleIdx="1" presStyleCnt="3"/>
      <dgm:spPr/>
      <dgm:t>
        <a:bodyPr/>
        <a:lstStyle/>
        <a:p>
          <a:endParaRPr lang="ru-RU"/>
        </a:p>
      </dgm:t>
    </dgm:pt>
    <dgm:pt modelId="{D2A31FED-3A17-4D77-AEB0-454211511431}" type="pres">
      <dgm:prSet presAssocID="{285F9F47-E199-4458-9C04-48CE21E96D63}" presName="connector3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5471DA3B-592A-446E-9A4C-485AEFE18EDA}" type="presOf" srcId="{76344A46-66DC-4D04-BB8D-5A9C4AE398D4}" destId="{36852952-3CA4-4CDA-A281-BD0C934AB446}" srcOrd="0" destOrd="0" presId="urn:microsoft.com/office/officeart/2005/8/layout/gear1"/>
    <dgm:cxn modelId="{337B42D2-3E75-44A5-9B99-31E10CA4639A}" srcId="{B562E171-4CBD-4F3D-B09C-9B24981344ED}" destId="{6B85269A-5932-4A36-A319-BCA7C99E6F0B}" srcOrd="2" destOrd="0" parTransId="{DB60F425-5C15-4468-845E-A1C43813E62B}" sibTransId="{285F9F47-E199-4458-9C04-48CE21E96D63}"/>
    <dgm:cxn modelId="{C8701522-F475-4BB0-AC5C-743A2BBC7154}" type="presOf" srcId="{819B2A80-DEEA-4CE3-94AC-D9F2F764AA33}" destId="{0306A682-34AD-4938-9416-76F6D1F61A2D}" srcOrd="0" destOrd="0" presId="urn:microsoft.com/office/officeart/2005/8/layout/gear1"/>
    <dgm:cxn modelId="{CA48B237-6026-4DC3-A3EA-056EE424A114}" type="presOf" srcId="{6B85269A-5932-4A36-A319-BCA7C99E6F0B}" destId="{3DD0C37F-629A-4588-8F54-E4BE72F18433}" srcOrd="2" destOrd="0" presId="urn:microsoft.com/office/officeart/2005/8/layout/gear1"/>
    <dgm:cxn modelId="{D35234AD-4012-4496-9CE5-9E7ABBADB107}" type="presOf" srcId="{6B85269A-5932-4A36-A319-BCA7C99E6F0B}" destId="{40B3B409-7325-4B1B-9E33-036F0F95B776}" srcOrd="0" destOrd="0" presId="urn:microsoft.com/office/officeart/2005/8/layout/gear1"/>
    <dgm:cxn modelId="{7F424177-8F3C-48C1-A4D8-A652E212E768}" type="presOf" srcId="{819B2A80-DEEA-4CE3-94AC-D9F2F764AA33}" destId="{D78D6167-0B61-4BC0-BA5B-33CDABB96A19}" srcOrd="1" destOrd="0" presId="urn:microsoft.com/office/officeart/2005/8/layout/gear1"/>
    <dgm:cxn modelId="{92B1272E-7C95-4172-AFCB-251EC316E68D}" type="presOf" srcId="{B5E32C2A-EB36-418F-8554-BCDB66852D2C}" destId="{27876E09-A3C3-4551-B706-0694F65115B2}" srcOrd="0" destOrd="0" presId="urn:microsoft.com/office/officeart/2005/8/layout/gear1"/>
    <dgm:cxn modelId="{BA0652D2-7796-400F-A2AF-D55028675EC7}" srcId="{B562E171-4CBD-4F3D-B09C-9B24981344ED}" destId="{76344A46-66DC-4D04-BB8D-5A9C4AE398D4}" srcOrd="0" destOrd="0" parTransId="{CC20590B-13BB-4192-A2D0-A775B9ED6D5E}" sibTransId="{E0CC408E-9E25-4DCC-B939-3B66F5AFCFAA}"/>
    <dgm:cxn modelId="{3116A5B8-17D5-42B0-B93D-E380B48DE55D}" type="presOf" srcId="{819B2A80-DEEA-4CE3-94AC-D9F2F764AA33}" destId="{DC405BDE-F134-49E7-AB73-50EC2862EF7C}" srcOrd="2" destOrd="0" presId="urn:microsoft.com/office/officeart/2005/8/layout/gear1"/>
    <dgm:cxn modelId="{C092A065-1380-483B-978B-B9529C3719D5}" type="presOf" srcId="{6B85269A-5932-4A36-A319-BCA7C99E6F0B}" destId="{6B65A4FE-2CEB-446D-BD54-91E9F49BC080}" srcOrd="1" destOrd="0" presId="urn:microsoft.com/office/officeart/2005/8/layout/gear1"/>
    <dgm:cxn modelId="{F63C9F11-0066-4E11-A0B0-8FF10086E942}" type="presOf" srcId="{285F9F47-E199-4458-9C04-48CE21E96D63}" destId="{D2A31FED-3A17-4D77-AEB0-454211511431}" srcOrd="0" destOrd="0" presId="urn:microsoft.com/office/officeart/2005/8/layout/gear1"/>
    <dgm:cxn modelId="{CF092FDD-690C-45C7-A00F-8B5C35352DCC}" type="presOf" srcId="{76344A46-66DC-4D04-BB8D-5A9C4AE398D4}" destId="{C251299F-D3C5-4310-8D0C-14C453B714C6}" srcOrd="1" destOrd="0" presId="urn:microsoft.com/office/officeart/2005/8/layout/gear1"/>
    <dgm:cxn modelId="{641F2A9F-EFCC-4A17-90DC-E07B51B43368}" type="presOf" srcId="{B562E171-4CBD-4F3D-B09C-9B24981344ED}" destId="{9AFB7DCE-5D0F-4D2E-A96D-891D7B77BDE7}" srcOrd="0" destOrd="0" presId="urn:microsoft.com/office/officeart/2005/8/layout/gear1"/>
    <dgm:cxn modelId="{92E85A29-3D2E-456B-B68F-0BF1F275C762}" type="presOf" srcId="{E0CC408E-9E25-4DCC-B939-3B66F5AFCFAA}" destId="{55A9FC8F-0A27-4287-96BF-F8A9761939A6}" srcOrd="0" destOrd="0" presId="urn:microsoft.com/office/officeart/2005/8/layout/gear1"/>
    <dgm:cxn modelId="{8411E082-2DF7-47F6-9F18-D8A58213A5F7}" type="presOf" srcId="{6B85269A-5932-4A36-A319-BCA7C99E6F0B}" destId="{5A865C28-E4C0-45CE-81EB-65578AF56B04}" srcOrd="3" destOrd="0" presId="urn:microsoft.com/office/officeart/2005/8/layout/gear1"/>
    <dgm:cxn modelId="{55B4AA83-B2D6-43BA-A164-0A74CBFD4B95}" type="presOf" srcId="{76344A46-66DC-4D04-BB8D-5A9C4AE398D4}" destId="{4ED040D1-9398-4547-993B-826E2776D56F}" srcOrd="2" destOrd="0" presId="urn:microsoft.com/office/officeart/2005/8/layout/gear1"/>
    <dgm:cxn modelId="{42CAEB06-328D-42E9-924B-2D6A3C0A2873}" srcId="{B562E171-4CBD-4F3D-B09C-9B24981344ED}" destId="{819B2A80-DEEA-4CE3-94AC-D9F2F764AA33}" srcOrd="1" destOrd="0" parTransId="{5CFD8DDA-986B-4BA0-8B2F-CC82E86B865B}" sibTransId="{B5E32C2A-EB36-418F-8554-BCDB66852D2C}"/>
    <dgm:cxn modelId="{36D17D36-7F0D-4823-81D3-0F0E1D11663E}" type="presParOf" srcId="{9AFB7DCE-5D0F-4D2E-A96D-891D7B77BDE7}" destId="{36852952-3CA4-4CDA-A281-BD0C934AB446}" srcOrd="0" destOrd="0" presId="urn:microsoft.com/office/officeart/2005/8/layout/gear1"/>
    <dgm:cxn modelId="{46530FDC-9BCB-4273-AD24-100A1DE96562}" type="presParOf" srcId="{9AFB7DCE-5D0F-4D2E-A96D-891D7B77BDE7}" destId="{C251299F-D3C5-4310-8D0C-14C453B714C6}" srcOrd="1" destOrd="0" presId="urn:microsoft.com/office/officeart/2005/8/layout/gear1"/>
    <dgm:cxn modelId="{6E3EF24D-5863-40C0-95CE-8DDED063EE4C}" type="presParOf" srcId="{9AFB7DCE-5D0F-4D2E-A96D-891D7B77BDE7}" destId="{4ED040D1-9398-4547-993B-826E2776D56F}" srcOrd="2" destOrd="0" presId="urn:microsoft.com/office/officeart/2005/8/layout/gear1"/>
    <dgm:cxn modelId="{CA9A645F-D1D8-46E0-8A30-B6ECAAE906B3}" type="presParOf" srcId="{9AFB7DCE-5D0F-4D2E-A96D-891D7B77BDE7}" destId="{0306A682-34AD-4938-9416-76F6D1F61A2D}" srcOrd="3" destOrd="0" presId="urn:microsoft.com/office/officeart/2005/8/layout/gear1"/>
    <dgm:cxn modelId="{45F0E8F4-3FC9-4DB2-BB53-965A808FB7BE}" type="presParOf" srcId="{9AFB7DCE-5D0F-4D2E-A96D-891D7B77BDE7}" destId="{D78D6167-0B61-4BC0-BA5B-33CDABB96A19}" srcOrd="4" destOrd="0" presId="urn:microsoft.com/office/officeart/2005/8/layout/gear1"/>
    <dgm:cxn modelId="{4495CD74-4489-4B9B-B224-DD5CF76193F2}" type="presParOf" srcId="{9AFB7DCE-5D0F-4D2E-A96D-891D7B77BDE7}" destId="{DC405BDE-F134-49E7-AB73-50EC2862EF7C}" srcOrd="5" destOrd="0" presId="urn:microsoft.com/office/officeart/2005/8/layout/gear1"/>
    <dgm:cxn modelId="{D2A7B9D5-A1D9-4E41-B080-C0D4910BBE50}" type="presParOf" srcId="{9AFB7DCE-5D0F-4D2E-A96D-891D7B77BDE7}" destId="{40B3B409-7325-4B1B-9E33-036F0F95B776}" srcOrd="6" destOrd="0" presId="urn:microsoft.com/office/officeart/2005/8/layout/gear1"/>
    <dgm:cxn modelId="{CA4C3DDE-C7A4-4E31-B194-5625964B27FD}" type="presParOf" srcId="{9AFB7DCE-5D0F-4D2E-A96D-891D7B77BDE7}" destId="{6B65A4FE-2CEB-446D-BD54-91E9F49BC080}" srcOrd="7" destOrd="0" presId="urn:microsoft.com/office/officeart/2005/8/layout/gear1"/>
    <dgm:cxn modelId="{908D76BA-0216-4B87-8D0D-6C4D8972393B}" type="presParOf" srcId="{9AFB7DCE-5D0F-4D2E-A96D-891D7B77BDE7}" destId="{3DD0C37F-629A-4588-8F54-E4BE72F18433}" srcOrd="8" destOrd="0" presId="urn:microsoft.com/office/officeart/2005/8/layout/gear1"/>
    <dgm:cxn modelId="{E923D4D3-33AB-47CF-8DD8-CB47EEA08C60}" type="presParOf" srcId="{9AFB7DCE-5D0F-4D2E-A96D-891D7B77BDE7}" destId="{5A865C28-E4C0-45CE-81EB-65578AF56B04}" srcOrd="9" destOrd="0" presId="urn:microsoft.com/office/officeart/2005/8/layout/gear1"/>
    <dgm:cxn modelId="{6FBB4632-3B7C-44EE-B683-3EBF47E15F07}" type="presParOf" srcId="{9AFB7DCE-5D0F-4D2E-A96D-891D7B77BDE7}" destId="{55A9FC8F-0A27-4287-96BF-F8A9761939A6}" srcOrd="10" destOrd="0" presId="urn:microsoft.com/office/officeart/2005/8/layout/gear1"/>
    <dgm:cxn modelId="{A6E813D7-3648-4945-957D-174947E6149D}" type="presParOf" srcId="{9AFB7DCE-5D0F-4D2E-A96D-891D7B77BDE7}" destId="{27876E09-A3C3-4551-B706-0694F65115B2}" srcOrd="11" destOrd="0" presId="urn:microsoft.com/office/officeart/2005/8/layout/gear1"/>
    <dgm:cxn modelId="{851907B3-EBF4-47F7-A8F5-9FB698C02557}" type="presParOf" srcId="{9AFB7DCE-5D0F-4D2E-A96D-891D7B77BDE7}" destId="{D2A31FED-3A17-4D77-AEB0-454211511431}" srcOrd="12" destOrd="0" presId="urn:microsoft.com/office/officeart/2005/8/layout/gear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7772400" cy="1829761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СУЩНОСТЬ ВЗАИМОДЕЙСТВИЯ ПЕДАГОГА-ТЬЮТОРА И СУРДОПЕДАГОГА В ПРОЦЕССЕ ФОРМИРОВАНИЯ КОММУНИКАТИВНЫХ УМЕНИЙ У СЛАБОСЛЫШАЩИХ ОБУЧАЮЩИХСЯ МЛАДШИХ КЛАССОВ</a:t>
            </a:r>
            <a:endParaRPr lang="ru-RU" sz="3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1646193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Колотилова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Ульяна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Викторовна, магистр, преподаватель </a:t>
            </a:r>
            <a:r>
              <a:rPr lang="ru-RU" smtClean="0">
                <a:solidFill>
                  <a:schemeClr val="tx2">
                    <a:lumMod val="50000"/>
                  </a:schemeClr>
                </a:solidFill>
              </a:rPr>
              <a:t>кафедры СПП и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09800" y="2133600"/>
            <a:ext cx="537038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Благодарю </a:t>
            </a:r>
          </a:p>
          <a:p>
            <a:pPr algn="ctr"/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 внимание!</a:t>
            </a:r>
            <a:endParaRPr lang="ru-RU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7772400" cy="1829761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СУЩНОСТЬ ВЗАИМОДЕЙСТВИЯ ПЕДАГОГА-ТЬЮТОРА И СУРДОПЕДАГОГА В ПРОЦЕССЕ ФОРМИРОВАНИЯ КОММУНИКАТИВНЫХ УМЕНИЙ У СЛАБОСЛЫШАЩИХ ОБУЧАЮЩИХСЯ МЛАДШИХ КЛАССОВ</a:t>
            </a:r>
            <a:endParaRPr lang="ru-RU" sz="3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1646193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Колотилова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Ульяна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Викторовна, магистр, преподаватель </a:t>
            </a:r>
            <a:r>
              <a:rPr lang="ru-RU" smtClean="0">
                <a:solidFill>
                  <a:schemeClr val="tx2">
                    <a:lumMod val="50000"/>
                  </a:schemeClr>
                </a:solidFill>
              </a:rPr>
              <a:t>кафедры СПП и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52400"/>
            <a:ext cx="9144000" cy="67056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		Формирование коммуникативных умений в обучении детей с нарушениями слуха возможно только при эффективной коррекционной помощи. В этой связи, именно сейчас для специального (коррекционного) образовательного учреждения особо актуальной становится проблема поиска новых форм оказания коррекционно-развивающей помощи детям с нарушениями слуха в условиях специального (коррекционного) образовательного учреждения и обеспечения условий освоения детьми с нарушениями слуха АООП НОО для обучающихся с ОВЗ (нарушения слуха).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752600"/>
          <a:ext cx="91440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Разработаны и применяются на практике различные системы формирования коммуникативных умений 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0198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sz="3600" dirty="0" smtClean="0"/>
              <a:t>	</a:t>
            </a:r>
            <a:r>
              <a:rPr lang="ru-RU" sz="3600" b="1" dirty="0" smtClean="0"/>
              <a:t>А.С. </a:t>
            </a:r>
            <a:r>
              <a:rPr lang="ru-RU" sz="3600" b="1" dirty="0" err="1" smtClean="0"/>
              <a:t>Люкина</a:t>
            </a:r>
            <a:r>
              <a:rPr lang="ru-RU" sz="3600" b="1" dirty="0" smtClean="0"/>
              <a:t> </a:t>
            </a:r>
            <a:r>
              <a:rPr lang="ru-RU" sz="3600" dirty="0" smtClean="0"/>
              <a:t>рассматривает </a:t>
            </a:r>
            <a:r>
              <a:rPr lang="ru-RU" sz="3600" b="1" i="1" dirty="0" smtClean="0"/>
              <a:t>коммуникативные умения  </a:t>
            </a:r>
            <a:r>
              <a:rPr lang="ru-RU" sz="3600" dirty="0" smtClean="0"/>
              <a:t>как производные от целенаправленных действий, которые обеспечивают способность осуществлять продуктивное общение в совместной деятельности, проявляя толерантность в общении, соблюдая правила вербального и невербального поведения с учетом конкретной ситуации.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76672"/>
          </a:xfrm>
        </p:spPr>
        <p:txBody>
          <a:bodyPr>
            <a:normAutofit fontScale="62500" lnSpcReduction="20000"/>
          </a:bodyPr>
          <a:lstStyle/>
          <a:p>
            <a:pPr lvl="0" algn="just"/>
            <a:r>
              <a:rPr lang="ru-RU" sz="3400" dirty="0" smtClean="0"/>
              <a:t>применение разработанных </a:t>
            </a:r>
            <a:r>
              <a:rPr lang="ru-RU" sz="3400" dirty="0" err="1" smtClean="0"/>
              <a:t>тьюторских</a:t>
            </a:r>
            <a:r>
              <a:rPr lang="ru-RU" sz="3400" dirty="0" smtClean="0"/>
              <a:t> технологий для развития коммуникации, адаптированных с учетом индивидуальных особенностей развития детей с нарушениями слуха;</a:t>
            </a:r>
          </a:p>
          <a:p>
            <a:pPr lvl="0" algn="just"/>
            <a:r>
              <a:rPr lang="ru-RU" sz="3400" dirty="0" smtClean="0"/>
              <a:t>целенаправленное и кардинальное расширения круга общения детей с нарушениями слуха, за счет специально организованного социального взаимодействия со слышащими сверстниками и с детьми с нарушениями слуха, обучающимися в среде слышащих детей с нарушениями речи;</a:t>
            </a:r>
          </a:p>
          <a:p>
            <a:pPr lvl="0" algn="just"/>
            <a:r>
              <a:rPr lang="ru-RU" sz="3400" dirty="0" smtClean="0"/>
              <a:t>целенаправленное включение родителей в процесс формирования коммуникативных умений детей с нарушениями слуха;</a:t>
            </a:r>
          </a:p>
          <a:p>
            <a:pPr lvl="0" algn="just"/>
            <a:r>
              <a:rPr lang="ru-RU" sz="3400" dirty="0" smtClean="0"/>
              <a:t>организацию взаимодействия и сотрудничества </a:t>
            </a:r>
            <a:r>
              <a:rPr lang="ru-RU" sz="3400" dirty="0" err="1" smtClean="0"/>
              <a:t>педагога-тьютора</a:t>
            </a:r>
            <a:r>
              <a:rPr lang="ru-RU" sz="3400" dirty="0" smtClean="0"/>
              <a:t> со специалистами образовательных организаций разных типов, включая организации дополнительного образования и культуры.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/>
              <a:t>	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Система работы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педагога-тьютора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и сурдопедагога по формированию коммуникативных умений у слабослышащих младших школьников включает в себя: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3581400" y="838200"/>
          <a:ext cx="153924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pPr lvl="0" algn="ctr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Взаимодействие сурдопедагога и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педагога-тьютора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осуществляется по трем основным направлениям: </a:t>
            </a: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066800"/>
            <a:ext cx="8991600" cy="537667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Одна из основных форм взаимодействия сурдопедагога и </a:t>
            </a:r>
            <a:r>
              <a:rPr lang="ru-RU" dirty="0" err="1" smtClean="0"/>
              <a:t>тьютора</a:t>
            </a:r>
            <a:r>
              <a:rPr lang="ru-RU" dirty="0" smtClean="0"/>
              <a:t> в процессе обучения - индивидуальная помощь «особому ребенку».</a:t>
            </a:r>
          </a:p>
          <a:p>
            <a:pPr algn="just"/>
            <a:r>
              <a:rPr lang="ru-RU" dirty="0" smtClean="0"/>
              <a:t>Создание ситуации успеха для ребенка, возможность гордиться своими достижениями - результат взаимодействия двух педагогов.</a:t>
            </a:r>
          </a:p>
          <a:p>
            <a:pPr algn="just"/>
            <a:r>
              <a:rPr lang="ru-RU" dirty="0" smtClean="0"/>
              <a:t>Ребенок получает помощь, но при этом он должен очень многое делать самостоятельно, совершать ошибки и, по возможности, самостоятельно их исправлять.</a:t>
            </a:r>
          </a:p>
          <a:p>
            <a:pPr algn="just"/>
            <a:r>
              <a:rPr lang="ru-RU" dirty="0" smtClean="0"/>
              <a:t>Взаимодействие сурдопедагога и </a:t>
            </a:r>
            <a:r>
              <a:rPr lang="ru-RU" dirty="0" err="1" smtClean="0"/>
              <a:t>педагога-тьютора</a:t>
            </a:r>
            <a:r>
              <a:rPr lang="ru-RU" dirty="0" smtClean="0"/>
              <a:t> в процессе обучения осуществляется и в методическом плане. В тройке «учитель - </a:t>
            </a:r>
            <a:r>
              <a:rPr lang="ru-RU" dirty="0" err="1" smtClean="0"/>
              <a:t>тьютор</a:t>
            </a:r>
            <a:r>
              <a:rPr lang="ru-RU" dirty="0" smtClean="0"/>
              <a:t> - дефектолог»:</a:t>
            </a:r>
          </a:p>
          <a:p>
            <a:pPr algn="just">
              <a:buNone/>
            </a:pPr>
            <a:r>
              <a:rPr lang="ru-RU" dirty="0" smtClean="0"/>
              <a:t>	- разработка индивидуальной образовательной программы для ребенка с нарушениями слуха;</a:t>
            </a:r>
          </a:p>
          <a:p>
            <a:pPr algn="just">
              <a:buNone/>
            </a:pPr>
            <a:r>
              <a:rPr lang="ru-RU" dirty="0" smtClean="0"/>
              <a:t>	- постановка цели и конкретных задач в организации помощи ребенку при освоении им образовательной программы;</a:t>
            </a:r>
          </a:p>
          <a:p>
            <a:pPr algn="just">
              <a:buNone/>
            </a:pPr>
            <a:r>
              <a:rPr lang="ru-RU" dirty="0" smtClean="0"/>
              <a:t>	- планирование системы работы, включая проектную деятельность и др.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Взаимодействие в процессе обучения детей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07187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Основными задачами </a:t>
            </a:r>
            <a:r>
              <a:rPr lang="ru-RU" dirty="0" err="1" smtClean="0"/>
              <a:t>тьютора</a:t>
            </a:r>
            <a:r>
              <a:rPr lang="ru-RU" dirty="0" smtClean="0"/>
              <a:t> в данном направлении при сопровождении ребенка с нарушенным слухом будут: помощь в инициации и построении контактов с другими детьми, с учителями и другими специалистами; развитие коммуникативных навыков и возможностей, формирование направленности на других детей; помощь в формировании психологического климата класса, доброжелательных, дружеских взаимоотношений между детьми и адекватных форм коммуникации друг с другом.</a:t>
            </a:r>
          </a:p>
          <a:p>
            <a:pPr algn="just"/>
            <a:r>
              <a:rPr lang="ru-RU" dirty="0" smtClean="0"/>
              <a:t>Формы совместной работы: </a:t>
            </a:r>
            <a:r>
              <a:rPr lang="ru-RU" dirty="0" err="1" smtClean="0"/>
              <a:t>внеучебные</a:t>
            </a:r>
            <a:r>
              <a:rPr lang="ru-RU" dirty="0" smtClean="0"/>
              <a:t> и внеклассные мероприятия (образовательные события, реализация совместных проектов, экскурсии, праздники и др.).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Взаимодействие в процессе социализации ребенка 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828800"/>
            <a:ext cx="8991600" cy="4525963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Координация действий педагогов и родителей в процессе помощи ребенку в освоении образовательной программы и социализации;</a:t>
            </a:r>
          </a:p>
          <a:p>
            <a:pPr algn="just"/>
            <a:r>
              <a:rPr lang="ru-RU" dirty="0" smtClean="0"/>
              <a:t>Разъяснение способа подачи учебного материала и его закрепления дома, разработка памяток для совместной работы родителей и детей.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Взаимодействие в процессе работы с родителями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83</TotalTime>
  <Words>446</Words>
  <PresentationFormat>Экран (4:3)</PresentationFormat>
  <Paragraphs>38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СУЩНОСТЬ ВЗАИМОДЕЙСТВИЯ ПЕДАГОГА-ТЬЮТОРА И СУРДОПЕДАГОГА В ПРОЦЕССЕ ФОРМИРОВАНИЯ КОММУНИКАТИВНЫХ УМЕНИЙ У СЛАБОСЛЫШАЩИХ ОБУЧАЮЩИХСЯ МЛАДШИХ КЛАССОВ</vt:lpstr>
      <vt:lpstr>Слайд 2</vt:lpstr>
      <vt:lpstr>Разработаны и применяются на практике различные системы формирования коммуникативных умений  </vt:lpstr>
      <vt:lpstr>Слайд 4</vt:lpstr>
      <vt:lpstr> Система работы педагога-тьютора и сурдопедагога по формированию коммуникативных умений у слабослышащих младших школьников включает в себя: </vt:lpstr>
      <vt:lpstr>Взаимодействие сурдопедагога и педагога-тьютора осуществляется по трем основным направлениям: </vt:lpstr>
      <vt:lpstr>Взаимодействие в процессе обучения детей</vt:lpstr>
      <vt:lpstr>Взаимодействие в процессе социализации ребенка </vt:lpstr>
      <vt:lpstr>Взаимодействие в процессе работы с родителями</vt:lpstr>
      <vt:lpstr>Слайд 10</vt:lpstr>
      <vt:lpstr>СУЩНОСТЬ ВЗАИМОДЕЙСТВИЯ ПЕДАГОГА-ТЬЮТОРА И СУРДОПЕДАГОГА В ПРОЦЕССЕ ФОРМИРОВАНИЯ КОММУНИКАТИВНЫХ УМЕНИЙ У СЛАБОСЛЫШАЩИХ ОБУЧАЮЩИХСЯ МЛАДШИХ КЛАССОВ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ВЗАИМОДЕЙСТВИЕ ПЕДАГОГА-ТЬЮТОРА И СУРДОПЕДАГОГА В ПРОЦЕССЕ ФОРМИРОВАНИЯ КОММУНИКАТИВНЫХ УМЕНИЙ У СЛАБОСЛЫШАЩИХ МЛАДШИХ ШКОЛЬНИКОВ</dc:title>
  <dc:creator>ktv</dc:creator>
  <cp:lastModifiedBy>ktv</cp:lastModifiedBy>
  <cp:revision>28</cp:revision>
  <dcterms:created xsi:type="dcterms:W3CDTF">2020-01-22T05:27:26Z</dcterms:created>
  <dcterms:modified xsi:type="dcterms:W3CDTF">2020-12-07T14:47:02Z</dcterms:modified>
</cp:coreProperties>
</file>