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82" r:id="rId4"/>
    <p:sldId id="285" r:id="rId5"/>
    <p:sldId id="28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C20"/>
    <a:srgbClr val="3E5F27"/>
    <a:srgbClr val="800000"/>
    <a:srgbClr val="CC00CC"/>
    <a:srgbClr val="800080"/>
    <a:srgbClr val="CEEAB0"/>
    <a:srgbClr val="C6E6A2"/>
    <a:srgbClr val="ABDB77"/>
    <a:srgbClr val="B1FA6E"/>
    <a:srgbClr val="DFF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6B1-E002-44E1-AA91-486B0BA03A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567267" y="-182299"/>
            <a:ext cx="8348133" cy="817300"/>
            <a:chOff x="567267" y="-182299"/>
            <a:chExt cx="8348133" cy="817300"/>
          </a:xfrm>
        </p:grpSpPr>
        <p:pic>
          <p:nvPicPr>
            <p:cNvPr id="13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8945"/>
            <a:stretch/>
          </p:blipFill>
          <p:spPr bwMode="auto">
            <a:xfrm rot="5400000">
              <a:off x="1067369" y="-567835"/>
              <a:ext cx="702734" cy="170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2557970" y="-77844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4344437" y="-78823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6165281" y="-79405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t="7150" r="42940" b="64622"/>
            <a:stretch/>
          </p:blipFill>
          <p:spPr bwMode="auto">
            <a:xfrm rot="16200000" flipV="1">
              <a:off x="7790078" y="-604887"/>
              <a:ext cx="702734" cy="154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8" descr="http://img-fotki.yandex.ru/get/6424/112424586.7a4/0_bbbad_16ce2894_XXX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9676" flipV="1">
            <a:off x="7616803" y="-236823"/>
            <a:ext cx="1682793" cy="151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 userDrawn="1"/>
        </p:nvGrpSpPr>
        <p:grpSpPr>
          <a:xfrm>
            <a:off x="1439332" y="6130263"/>
            <a:ext cx="7430538" cy="817300"/>
            <a:chOff x="1484862" y="-182299"/>
            <a:chExt cx="7430538" cy="817300"/>
          </a:xfrm>
        </p:grpSpPr>
        <p:pic>
          <p:nvPicPr>
            <p:cNvPr id="20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85678"/>
            <a:stretch/>
          </p:blipFill>
          <p:spPr bwMode="auto">
            <a:xfrm rot="5400000">
              <a:off x="1526166" y="-109037"/>
              <a:ext cx="702734" cy="785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2557970" y="-77844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4344437" y="-78823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6165281" y="-79405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t="7150" r="42940" b="64622"/>
            <a:stretch/>
          </p:blipFill>
          <p:spPr bwMode="auto">
            <a:xfrm rot="16200000" flipV="1">
              <a:off x="7790078" y="-604887"/>
              <a:ext cx="702734" cy="154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 userDrawn="1"/>
        </p:nvGrpSpPr>
        <p:grpSpPr>
          <a:xfrm rot="5400000">
            <a:off x="6210756" y="3599259"/>
            <a:ext cx="5519210" cy="725224"/>
            <a:chOff x="3396190" y="-182299"/>
            <a:chExt cx="5519210" cy="725224"/>
          </a:xfrm>
        </p:grpSpPr>
        <p:pic>
          <p:nvPicPr>
            <p:cNvPr id="27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91189"/>
            <a:stretch/>
          </p:blipFill>
          <p:spPr bwMode="auto">
            <a:xfrm rot="16200000" flipV="1">
              <a:off x="3286397" y="-50016"/>
              <a:ext cx="702734" cy="48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4344437" y="-78823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6165281" y="-79405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t="7150" r="42940" b="64622"/>
            <a:stretch/>
          </p:blipFill>
          <p:spPr bwMode="auto">
            <a:xfrm rot="16200000" flipV="1">
              <a:off x="7790078" y="-604887"/>
              <a:ext cx="702734" cy="154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Скругленный прямоугольник 30"/>
          <p:cNvSpPr/>
          <p:nvPr userDrawn="1"/>
        </p:nvSpPr>
        <p:spPr>
          <a:xfrm>
            <a:off x="685800" y="448734"/>
            <a:ext cx="8051800" cy="587384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8" descr="http://img-fotki.yandex.ru/get/6424/112424586.7a4/0_bbbad_16ce2894_XXX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-149379" y="5340491"/>
            <a:ext cx="1682793" cy="151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2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6C4176-5683-4A50-BF31-9F523276465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6B1-E002-44E1-AA91-486B0BA03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4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6C4176-5683-4A50-BF31-9F523276465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6B1-E002-44E1-AA91-486B0BA03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9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6B1-E002-44E1-AA91-486B0BA03A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8" descr="http://img-fotki.yandex.ru/get/6424/112424586.7a4/0_bbbad_16ce2894_XXX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0688" flipV="1">
            <a:off x="558478" y="5845054"/>
            <a:ext cx="1392073" cy="125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playcast.ru/uploads/2015/03/15/12659350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8" r="17558"/>
          <a:stretch/>
        </p:blipFill>
        <p:spPr bwMode="auto">
          <a:xfrm rot="7190324">
            <a:off x="-206759" y="4362457"/>
            <a:ext cx="1670818" cy="14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img-fotki.yandex.ru/get/6424/112424586.7a4/0_bbbad_16ce2894_XXXL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7" b="12101"/>
          <a:stretch/>
        </p:blipFill>
        <p:spPr bwMode="auto">
          <a:xfrm rot="10800000" flipH="1" flipV="1">
            <a:off x="-162594" y="5336798"/>
            <a:ext cx="1452142" cy="133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 userDrawn="1"/>
        </p:nvGrpSpPr>
        <p:grpSpPr>
          <a:xfrm>
            <a:off x="567267" y="-182299"/>
            <a:ext cx="8348133" cy="817300"/>
            <a:chOff x="567267" y="-182299"/>
            <a:chExt cx="8348133" cy="817300"/>
          </a:xfrm>
        </p:grpSpPr>
        <p:pic>
          <p:nvPicPr>
            <p:cNvPr id="12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8945"/>
            <a:stretch/>
          </p:blipFill>
          <p:spPr bwMode="auto">
            <a:xfrm rot="5400000">
              <a:off x="1067369" y="-567835"/>
              <a:ext cx="702734" cy="170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2557970" y="-77844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4344437" y="-78823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6165281" y="-79405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t="7150" r="42940" b="64622"/>
            <a:stretch/>
          </p:blipFill>
          <p:spPr bwMode="auto">
            <a:xfrm rot="16200000" flipV="1">
              <a:off x="7790078" y="-604887"/>
              <a:ext cx="702734" cy="154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 16"/>
          <p:cNvSpPr/>
          <p:nvPr userDrawn="1"/>
        </p:nvSpPr>
        <p:spPr>
          <a:xfrm>
            <a:off x="685800" y="542925"/>
            <a:ext cx="7975600" cy="1147764"/>
          </a:xfrm>
          <a:prstGeom prst="rect">
            <a:avLst/>
          </a:prstGeom>
          <a:solidFill>
            <a:srgbClr val="C6E6A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68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6C4176-5683-4A50-BF31-9F523276465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6B1-E002-44E1-AA91-486B0BA03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838038" y="736600"/>
            <a:ext cx="3767667" cy="5800128"/>
          </a:xfrm>
          <a:prstGeom prst="rect">
            <a:avLst/>
          </a:prstGeom>
          <a:solidFill>
            <a:srgbClr val="CEEAB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6" descr="http://newizmerenie.ru/catalog/flowers/shutterstock_132298436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32818">
            <a:off x="6847952" y="-135246"/>
            <a:ext cx="2523154" cy="252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g-fotki.yandex.ru/get/6424/112424586.7a4/0_bbbad_16ce2894_XXX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849" flipH="1" flipV="1">
            <a:off x="6137894" y="507370"/>
            <a:ext cx="1292378" cy="11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 userDrawn="1"/>
        </p:nvGrpSpPr>
        <p:grpSpPr>
          <a:xfrm>
            <a:off x="4838038" y="6373682"/>
            <a:ext cx="3767666" cy="347795"/>
            <a:chOff x="567267" y="-182299"/>
            <a:chExt cx="8348133" cy="817300"/>
          </a:xfrm>
        </p:grpSpPr>
        <p:pic>
          <p:nvPicPr>
            <p:cNvPr id="20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8945"/>
            <a:stretch/>
          </p:blipFill>
          <p:spPr bwMode="auto">
            <a:xfrm rot="5400000">
              <a:off x="1067369" y="-567835"/>
              <a:ext cx="702734" cy="170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2557970" y="-77844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4344437" y="-78823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6165281" y="-79405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t="7150" r="42940" b="64622"/>
            <a:stretch/>
          </p:blipFill>
          <p:spPr bwMode="auto">
            <a:xfrm rot="16200000" flipV="1">
              <a:off x="7790078" y="-604887"/>
              <a:ext cx="702734" cy="154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Группа 30"/>
          <p:cNvGrpSpPr/>
          <p:nvPr userDrawn="1"/>
        </p:nvGrpSpPr>
        <p:grpSpPr>
          <a:xfrm rot="5400000">
            <a:off x="6745203" y="4553575"/>
            <a:ext cx="3767666" cy="347795"/>
            <a:chOff x="567267" y="-182299"/>
            <a:chExt cx="8348133" cy="817300"/>
          </a:xfrm>
        </p:grpSpPr>
        <p:pic>
          <p:nvPicPr>
            <p:cNvPr id="32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8945"/>
            <a:stretch/>
          </p:blipFill>
          <p:spPr bwMode="auto">
            <a:xfrm rot="5400000">
              <a:off x="1067369" y="-567835"/>
              <a:ext cx="702734" cy="170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2557970" y="-77844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4344437" y="-78823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6165281" y="-79405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t="7150" r="42940" b="64622"/>
            <a:stretch/>
          </p:blipFill>
          <p:spPr bwMode="auto">
            <a:xfrm rot="16200000" flipV="1">
              <a:off x="7790078" y="-604887"/>
              <a:ext cx="702734" cy="154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2" descr="http://s1.pic4you.ru/allimage/y2013/01-01/12216/2904710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4" r="42940" b="68945"/>
          <a:stretch/>
        </p:blipFill>
        <p:spPr bwMode="auto">
          <a:xfrm rot="10800000">
            <a:off x="4679941" y="2823091"/>
            <a:ext cx="299042" cy="76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s1.pic4you.ru/allimage/y2013/01-01/12216/2904710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4" r="42940" b="64621"/>
          <a:stretch/>
        </p:blipFill>
        <p:spPr bwMode="auto">
          <a:xfrm flipV="1">
            <a:off x="4719123" y="3442330"/>
            <a:ext cx="299042" cy="87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s1.pic4you.ru/allimage/y2013/01-01/12216/2904710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4" r="42940" b="64621"/>
          <a:stretch/>
        </p:blipFill>
        <p:spPr bwMode="auto">
          <a:xfrm flipV="1">
            <a:off x="4723289" y="4248595"/>
            <a:ext cx="299042" cy="87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s1.pic4you.ru/allimage/y2013/01-01/12216/2904710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4" r="42940" b="64621"/>
          <a:stretch/>
        </p:blipFill>
        <p:spPr bwMode="auto">
          <a:xfrm flipV="1">
            <a:off x="4725765" y="5070376"/>
            <a:ext cx="299042" cy="87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s1.pic4you.ru/allimage/y2013/01-01/12216/2904710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4" t="7150" r="42940" b="64622"/>
          <a:stretch/>
        </p:blipFill>
        <p:spPr bwMode="auto">
          <a:xfrm flipV="1">
            <a:off x="4728693" y="5892156"/>
            <a:ext cx="299042" cy="6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Группа 42"/>
          <p:cNvGrpSpPr/>
          <p:nvPr userDrawn="1"/>
        </p:nvGrpSpPr>
        <p:grpSpPr>
          <a:xfrm rot="5400000">
            <a:off x="7888345" y="1943182"/>
            <a:ext cx="1520381" cy="301970"/>
            <a:chOff x="5546646" y="-182299"/>
            <a:chExt cx="3368754" cy="709614"/>
          </a:xfrm>
        </p:grpSpPr>
        <p:pic>
          <p:nvPicPr>
            <p:cNvPr id="47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6165281" y="-79405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t="7150" r="42940" b="64622"/>
            <a:stretch/>
          </p:blipFill>
          <p:spPr bwMode="auto">
            <a:xfrm rot="16200000" flipV="1">
              <a:off x="7790078" y="-604887"/>
              <a:ext cx="702734" cy="154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5" name="Picture 2" descr="http://s1.pic4you.ru/allimage/y2013/01-01/12216/2904710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4" r="42940" b="64621"/>
          <a:stretch/>
        </p:blipFill>
        <p:spPr bwMode="auto">
          <a:xfrm flipV="1">
            <a:off x="4730696" y="1314674"/>
            <a:ext cx="299042" cy="87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s1.pic4you.ru/allimage/y2013/01-01/12216/2904710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4" t="7150" r="42940" b="64622"/>
          <a:stretch/>
        </p:blipFill>
        <p:spPr bwMode="auto">
          <a:xfrm flipV="1">
            <a:off x="4733623" y="2136455"/>
            <a:ext cx="299042" cy="6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686254" y="736600"/>
            <a:ext cx="3767667" cy="5800128"/>
          </a:xfrm>
          <a:prstGeom prst="rect">
            <a:avLst/>
          </a:prstGeom>
          <a:solidFill>
            <a:srgbClr val="CEEAB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 userDrawn="1"/>
        </p:nvGrpSpPr>
        <p:grpSpPr>
          <a:xfrm>
            <a:off x="686255" y="6373681"/>
            <a:ext cx="3767666" cy="347795"/>
            <a:chOff x="567267" y="-182299"/>
            <a:chExt cx="8348133" cy="817300"/>
          </a:xfrm>
        </p:grpSpPr>
        <p:pic>
          <p:nvPicPr>
            <p:cNvPr id="26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8945"/>
            <a:stretch/>
          </p:blipFill>
          <p:spPr bwMode="auto">
            <a:xfrm rot="5400000">
              <a:off x="1067369" y="-567835"/>
              <a:ext cx="702734" cy="170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2557970" y="-77844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4344437" y="-78823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6165281" y="-79405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t="7150" r="42940" b="64622"/>
            <a:stretch/>
          </p:blipFill>
          <p:spPr bwMode="auto">
            <a:xfrm rot="16200000" flipV="1">
              <a:off x="7790078" y="-604887"/>
              <a:ext cx="702734" cy="154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 userDrawn="1"/>
        </p:nvGrpSpPr>
        <p:grpSpPr>
          <a:xfrm rot="5400000">
            <a:off x="-1163128" y="4423144"/>
            <a:ext cx="3767666" cy="347795"/>
            <a:chOff x="567267" y="-182299"/>
            <a:chExt cx="8348133" cy="817300"/>
          </a:xfrm>
        </p:grpSpPr>
        <p:pic>
          <p:nvPicPr>
            <p:cNvPr id="50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8945"/>
            <a:stretch/>
          </p:blipFill>
          <p:spPr bwMode="auto">
            <a:xfrm rot="5400000">
              <a:off x="1067369" y="-567835"/>
              <a:ext cx="702734" cy="170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2557970" y="-77844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4344437" y="-78823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6165281" y="-79405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t="7150" r="42940" b="64622"/>
            <a:stretch/>
          </p:blipFill>
          <p:spPr bwMode="auto">
            <a:xfrm rot="16200000" flipV="1">
              <a:off x="7790078" y="-604887"/>
              <a:ext cx="702734" cy="154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 userDrawn="1"/>
        </p:nvGrpSpPr>
        <p:grpSpPr>
          <a:xfrm rot="5400000">
            <a:off x="2597139" y="4544350"/>
            <a:ext cx="3767666" cy="347795"/>
            <a:chOff x="567267" y="-182299"/>
            <a:chExt cx="8348133" cy="817300"/>
          </a:xfrm>
        </p:grpSpPr>
        <p:pic>
          <p:nvPicPr>
            <p:cNvPr id="56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8945"/>
            <a:stretch/>
          </p:blipFill>
          <p:spPr bwMode="auto">
            <a:xfrm rot="5400000">
              <a:off x="1067369" y="-567835"/>
              <a:ext cx="702734" cy="170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2557970" y="-77844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4344437" y="-78823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6165281" y="-79405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t="7150" r="42940" b="64622"/>
            <a:stretch/>
          </p:blipFill>
          <p:spPr bwMode="auto">
            <a:xfrm rot="16200000" flipV="1">
              <a:off x="7790078" y="-604887"/>
              <a:ext cx="702734" cy="154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па 60"/>
          <p:cNvGrpSpPr/>
          <p:nvPr userDrawn="1"/>
        </p:nvGrpSpPr>
        <p:grpSpPr>
          <a:xfrm rot="5400000">
            <a:off x="3734123" y="1941943"/>
            <a:ext cx="1520381" cy="301970"/>
            <a:chOff x="5546646" y="-182299"/>
            <a:chExt cx="3368754" cy="709614"/>
          </a:xfrm>
        </p:grpSpPr>
        <p:pic>
          <p:nvPicPr>
            <p:cNvPr id="62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6165281" y="-79405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t="7150" r="42940" b="64622"/>
            <a:stretch/>
          </p:blipFill>
          <p:spPr bwMode="auto">
            <a:xfrm rot="16200000" flipV="1">
              <a:off x="7790078" y="-604887"/>
              <a:ext cx="702734" cy="154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66"/>
          <p:cNvGrpSpPr/>
          <p:nvPr userDrawn="1"/>
        </p:nvGrpSpPr>
        <p:grpSpPr>
          <a:xfrm rot="5400000">
            <a:off x="-19961" y="1797314"/>
            <a:ext cx="1520381" cy="301970"/>
            <a:chOff x="5546646" y="-182299"/>
            <a:chExt cx="3368754" cy="709614"/>
          </a:xfrm>
        </p:grpSpPr>
        <p:pic>
          <p:nvPicPr>
            <p:cNvPr id="68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r="42940" b="64621"/>
            <a:stretch/>
          </p:blipFill>
          <p:spPr bwMode="auto">
            <a:xfrm rot="16200000" flipV="1">
              <a:off x="6165281" y="-794054"/>
              <a:ext cx="702734" cy="194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http://s1.pic4you.ru/allimage/y2013/01-01/12216/2904710.png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64" t="7150" r="42940" b="64622"/>
            <a:stretch/>
          </p:blipFill>
          <p:spPr bwMode="auto">
            <a:xfrm rot="16200000" flipV="1">
              <a:off x="7790078" y="-604887"/>
              <a:ext cx="702734" cy="154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6" descr="http://newizmerenie.ru/catalog/flowers/shutterstock_13229843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8" t="15071" r="8779" b="25077"/>
          <a:stretch/>
        </p:blipFill>
        <p:spPr bwMode="auto">
          <a:xfrm rot="11229343">
            <a:off x="21451" y="-37222"/>
            <a:ext cx="1484924" cy="151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img-fotki.yandex.ru/get/6424/112424586.7a4/0_bbbad_16ce2894_XXX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849" flipH="1" flipV="1">
            <a:off x="1019071" y="-69074"/>
            <a:ext cx="1292378" cy="11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img-fotki.yandex.ru/get/6424/112424586.7a4/0_bbbad_16ce2894_XXX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849" flipH="1" flipV="1">
            <a:off x="7959515" y="710824"/>
            <a:ext cx="1292378" cy="11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img-fotki.yandex.ru/get/6424/112424586.7a4/0_bbbad_16ce2894_XXXL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-149379" y="5340491"/>
            <a:ext cx="1682793" cy="151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://newizmerenie.ru/catalog/flowers/shutterstock_13229843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8" t="15071" r="8779" b="25077"/>
          <a:stretch/>
        </p:blipFill>
        <p:spPr bwMode="auto">
          <a:xfrm rot="2283019">
            <a:off x="2740118" y="-212154"/>
            <a:ext cx="1484924" cy="151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img-fotki.yandex.ru/get/6424/112424586.7a4/0_bbbad_16ce2894_XXX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6646" flipH="1" flipV="1">
            <a:off x="1965114" y="-78446"/>
            <a:ext cx="1292378" cy="11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s1.pic4you.ru/allimage/y2013/01-01/12216/2904710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4" r="42940" b="64621"/>
          <a:stretch/>
        </p:blipFill>
        <p:spPr bwMode="auto">
          <a:xfrm flipV="1">
            <a:off x="4326806" y="503124"/>
            <a:ext cx="299042" cy="87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://s1.pic4you.ru/allimage/y2013/01-01/12216/2904710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4" r="42940" b="64621"/>
          <a:stretch/>
        </p:blipFill>
        <p:spPr bwMode="auto">
          <a:xfrm flipV="1">
            <a:off x="4737011" y="506838"/>
            <a:ext cx="299042" cy="87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newizmerenie.ru/catalog/flowers/shutterstock_13229843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8" t="15071" r="8779" b="25077"/>
          <a:stretch/>
        </p:blipFill>
        <p:spPr bwMode="auto">
          <a:xfrm rot="14107062">
            <a:off x="4816938" y="-113214"/>
            <a:ext cx="1484924" cy="151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img-fotki.yandex.ru/get/6424/112424586.7a4/0_bbbad_16ce2894_XXX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849" flipH="1" flipV="1">
            <a:off x="3760881" y="-22264"/>
            <a:ext cx="1292378" cy="11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16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6C4176-5683-4A50-BF31-9F523276465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6B1-E002-44E1-AA91-486B0BA03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85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6C4176-5683-4A50-BF31-9F523276465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6B1-E002-44E1-AA91-486B0BA03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6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6C4176-5683-4A50-BF31-9F523276465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6B1-E002-44E1-AA91-486B0BA03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52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6C4176-5683-4A50-BF31-9F523276465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6B1-E002-44E1-AA91-486B0BA03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7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6C4176-5683-4A50-BF31-9F523276465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6B1-E002-44E1-AA91-486B0BA03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59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C6C4176-5683-4A50-BF31-9F523276465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326B1-E002-44E1-AA91-486B0BA03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58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374650" y="182563"/>
            <a:ext cx="8532283" cy="6543676"/>
          </a:xfrm>
          <a:prstGeom prst="rect">
            <a:avLst/>
          </a:prstGeom>
          <a:solidFill>
            <a:srgbClr val="EFF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326B1-E002-44E1-AA91-486B0BA03A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s1.pic4you.ru/allimage/y2013/01-01/12216/2904710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4" r="42940" b="64621"/>
          <a:stretch/>
        </p:blipFill>
        <p:spPr bwMode="auto">
          <a:xfrm>
            <a:off x="110067" y="3611563"/>
            <a:ext cx="702734" cy="194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1.pic4you.ru/allimage/y2013/01-01/12216/2904710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4" r="42940" b="64621"/>
          <a:stretch/>
        </p:blipFill>
        <p:spPr bwMode="auto">
          <a:xfrm>
            <a:off x="110067" y="1813719"/>
            <a:ext cx="702734" cy="194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1.pic4you.ru/allimage/y2013/01-01/12216/2904710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4" r="42940" b="64621"/>
          <a:stretch/>
        </p:blipFill>
        <p:spPr bwMode="auto">
          <a:xfrm>
            <a:off x="110067" y="15875"/>
            <a:ext cx="702734" cy="194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img-fotki.yandex.ru/get/6424/112424586.7a4/0_bbbad_16ce2894_XXXL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97" y="5343486"/>
            <a:ext cx="1682793" cy="151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02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mu4M/Lo4EHUir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5581" y="4249363"/>
            <a:ext cx="713232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Мищенко Мария Юрьевна  - учитель русского языка и чтения</a:t>
            </a:r>
            <a:b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</a:br>
            <a:r>
              <a:rPr lang="ru-RU" sz="2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Arial" charset="0"/>
              </a:rPr>
              <a:t>Мещерякова Анастасия Олеговна – учитель-дефектолог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97937" y="819331"/>
            <a:ext cx="5745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«С(К)ОШ №60 г. Челябинск»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9994" y="2452356"/>
            <a:ext cx="77935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314C20"/>
                </a:solidFill>
                <a:latin typeface="Monotype Corsiva" pitchFamily="66" charset="0"/>
                <a:cs typeface="Arial" charset="0"/>
              </a:rPr>
              <a:t>«Безопасный Интернет – детям»</a:t>
            </a:r>
            <a:endParaRPr lang="ru-RU" sz="4400" dirty="0">
              <a:ln w="1905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314C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7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_k1\Downloads\IMG_2752.PNG"/>
          <p:cNvPicPr>
            <a:picLocks noChangeAspect="1" noChangeArrowheads="1"/>
          </p:cNvPicPr>
          <p:nvPr/>
        </p:nvPicPr>
        <p:blipFill>
          <a:blip r:embed="rId2" cstate="print"/>
          <a:srcRect t="30110" r="1792" b="26926"/>
          <a:stretch>
            <a:fillRect/>
          </a:stretch>
        </p:blipFill>
        <p:spPr bwMode="auto">
          <a:xfrm>
            <a:off x="1434904" y="916056"/>
            <a:ext cx="6274191" cy="488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885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_k1\Downloads\IMG_2750.PNG"/>
          <p:cNvPicPr>
            <a:picLocks noChangeAspect="1" noChangeArrowheads="1"/>
          </p:cNvPicPr>
          <p:nvPr/>
        </p:nvPicPr>
        <p:blipFill>
          <a:blip r:embed="rId2" cstate="print"/>
          <a:srcRect t="10784" r="2247" b="11568"/>
          <a:stretch>
            <a:fillRect/>
          </a:stretch>
        </p:blipFill>
        <p:spPr bwMode="auto">
          <a:xfrm>
            <a:off x="730640" y="567335"/>
            <a:ext cx="3934047" cy="5563121"/>
          </a:xfrm>
          <a:prstGeom prst="rect">
            <a:avLst/>
          </a:prstGeom>
          <a:noFill/>
        </p:spPr>
      </p:pic>
      <p:pic>
        <p:nvPicPr>
          <p:cNvPr id="4" name="Picture 4" descr="C:\Users\User_k1\Downloads\IMG_2751.PNG"/>
          <p:cNvPicPr>
            <a:picLocks noChangeAspect="1" noChangeArrowheads="1"/>
          </p:cNvPicPr>
          <p:nvPr/>
        </p:nvPicPr>
        <p:blipFill>
          <a:blip r:embed="rId3" cstate="print"/>
          <a:srcRect t="27784" r="1262" b="28152"/>
          <a:stretch>
            <a:fillRect/>
          </a:stretch>
        </p:blipFill>
        <p:spPr bwMode="auto">
          <a:xfrm>
            <a:off x="4720191" y="1554174"/>
            <a:ext cx="3878543" cy="3081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906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4E345-D37B-4BF2-90D8-E3FD6941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Видеофайл </a:t>
            </a:r>
            <a:r>
              <a:rPr lang="ru-RU" dirty="0" err="1"/>
              <a:t>Лэпбук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D37D5-BEB3-4FAD-A68B-7B0080887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https://cloud.mail.ru/public/mu4M/Lo4EHUira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82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92950" y="540322"/>
            <a:ext cx="5727418" cy="20313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2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  <a:cs typeface="Arial" charset="0"/>
              </a:rPr>
              <a:t>    Данный </a:t>
            </a:r>
            <a:r>
              <a:rPr lang="ru-RU" sz="2800" b="1" dirty="0" err="1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  <a:cs typeface="Arial" charset="0"/>
              </a:rPr>
              <a:t>лэпбук</a:t>
            </a:r>
            <a:r>
              <a:rPr lang="ru-RU" sz="2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  <a:cs typeface="Arial" charset="0"/>
              </a:rPr>
              <a:t> занял 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2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  <a:cs typeface="Arial" charset="0"/>
              </a:rPr>
              <a:t>1 место 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2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  <a:cs typeface="Arial" charset="0"/>
              </a:rPr>
              <a:t>в муниципальном конкурсе  </a:t>
            </a:r>
          </a:p>
          <a:p>
            <a:pPr fontAlgn="base">
              <a:spcAft>
                <a:spcPct val="0"/>
              </a:spcAft>
              <a:defRPr/>
            </a:pPr>
            <a:r>
              <a:rPr lang="ru-RU" sz="2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  <a:cs typeface="Arial" charset="0"/>
              </a:rPr>
              <a:t>«Безопасность в информационном обществе»</a:t>
            </a:r>
          </a:p>
        </p:txBody>
      </p:sp>
      <p:pic>
        <p:nvPicPr>
          <p:cNvPr id="2050" name="Picture 2" descr="C:\Users\User_k1\Downloads\IMG_2754.PNG"/>
          <p:cNvPicPr>
            <a:picLocks noChangeAspect="1" noChangeArrowheads="1"/>
          </p:cNvPicPr>
          <p:nvPr/>
        </p:nvPicPr>
        <p:blipFill>
          <a:blip r:embed="rId2" cstate="print"/>
          <a:srcRect l="5782" t="10469" r="5690" b="7089"/>
          <a:stretch>
            <a:fillRect/>
          </a:stretch>
        </p:blipFill>
        <p:spPr bwMode="auto">
          <a:xfrm>
            <a:off x="6053391" y="1322363"/>
            <a:ext cx="2672861" cy="4431323"/>
          </a:xfrm>
          <a:prstGeom prst="rect">
            <a:avLst/>
          </a:prstGeom>
          <a:noFill/>
        </p:spPr>
      </p:pic>
      <p:pic>
        <p:nvPicPr>
          <p:cNvPr id="4" name="Picture 2" descr="C:\Users\User_k1\Desktop\Безопасный интернет.jpeg">
            <a:extLst>
              <a:ext uri="{FF2B5EF4-FFF2-40B4-BE49-F238E27FC236}">
                <a16:creationId xmlns:a16="http://schemas.microsoft.com/office/drawing/2014/main" id="{A9CC5CAB-A403-41E5-8D40-25891E265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5137" t="2741" r="2429" b="575"/>
          <a:stretch/>
        </p:blipFill>
        <p:spPr bwMode="auto">
          <a:xfrm>
            <a:off x="2119940" y="2571647"/>
            <a:ext cx="2672861" cy="3845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130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1396</TotalTime>
  <Words>44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Microsoft YaHei UI</vt:lpstr>
      <vt:lpstr>Arial</vt:lpstr>
      <vt:lpstr>Calibri</vt:lpstr>
      <vt:lpstr>Calibri Light</vt:lpstr>
      <vt:lpstr>Lucida Console</vt:lpstr>
      <vt:lpstr>Monotype Corsiva</vt:lpstr>
      <vt:lpstr>Times New Roman</vt:lpstr>
      <vt:lpstr>Тема Office</vt:lpstr>
      <vt:lpstr>Мищенко Мария Юрьевна  - учитель русского языка и чтения Мещерякова Анастасия Олеговна – учитель-дефектолог</vt:lpstr>
      <vt:lpstr>Презентация PowerPoint</vt:lpstr>
      <vt:lpstr>Презентация PowerPoint</vt:lpstr>
      <vt:lpstr>Видеофайл Лэпбук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121</cp:revision>
  <dcterms:created xsi:type="dcterms:W3CDTF">2016-08-19T15:21:29Z</dcterms:created>
  <dcterms:modified xsi:type="dcterms:W3CDTF">2022-01-17T06:46:55Z</dcterms:modified>
</cp:coreProperties>
</file>