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97" r:id="rId4"/>
    <p:sldId id="299" r:id="rId5"/>
    <p:sldId id="303" r:id="rId6"/>
    <p:sldId id="302" r:id="rId7"/>
    <p:sldId id="301" r:id="rId8"/>
    <p:sldId id="263" r:id="rId9"/>
    <p:sldId id="273" r:id="rId10"/>
    <p:sldId id="265" r:id="rId11"/>
    <p:sldId id="266" r:id="rId12"/>
    <p:sldId id="267" r:id="rId13"/>
    <p:sldId id="268" r:id="rId14"/>
    <p:sldId id="269" r:id="rId15"/>
    <p:sldId id="270" r:id="rId16"/>
    <p:sldId id="306" r:id="rId17"/>
    <p:sldId id="307" r:id="rId18"/>
    <p:sldId id="308" r:id="rId19"/>
    <p:sldId id="272" r:id="rId20"/>
    <p:sldId id="274" r:id="rId21"/>
    <p:sldId id="275" r:id="rId22"/>
    <p:sldId id="277" r:id="rId23"/>
    <p:sldId id="305" r:id="rId24"/>
    <p:sldId id="304" r:id="rId25"/>
    <p:sldId id="29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99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Модель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Учитель-тьютор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как инструмент в обучении старшеклассников  с ТМНР  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Меньшикова Ольга Витальевна</a:t>
            </a:r>
          </a:p>
          <a:p>
            <a:pPr algn="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 МБОУ «С(К)ОШ №72 г.Челябинска»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38"/>
            <a:ext cx="9144000" cy="721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771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787370" cy="959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429916" cy="78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815" y="-214362"/>
            <a:ext cx="9429815" cy="707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uk\Desktop\IMG_20220512_091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5884" y="1"/>
            <a:ext cx="12287304" cy="9215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uk\Desktop\IMG_20220512_091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uk\Desktop\IMG_20220512_092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0006"/>
            <a:ext cx="9544008" cy="71580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Фон для презентации профориентация в школе 49 фото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9144000" cy="65858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58" y="1071546"/>
            <a:ext cx="850112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Тьютор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(от англ.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tutor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 — это специалист, который организует условия для успешной интеграции учащегося с особенностями развития в образовательную и социальную среду школы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2005" y="0"/>
            <a:ext cx="9406005" cy="705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Фон для презентации по проектной деятельности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462088"/>
            <a:ext cx="8814345" cy="83200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14414" y="1142984"/>
            <a:ext cx="56435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Модель «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учитель-тьютор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 реализуемая в нашей школе позволяет в полной мере реализовывать индивидуальный подход и повышать эффективность образовательного процесса.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Фон для презентации по проектной деятельности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462088"/>
            <a:ext cx="8814345" cy="83200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928670"/>
            <a:ext cx="55721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Учитель и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тьютор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- равноценные, взаимозаменяемые, дополняющие друг друга, равные в своих правах и обязанностях специалисты.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И к т. Презентацию подготовила учитель начальных классов ГОУ ЦО № 1925 ВОУО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0276" cy="628652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500306"/>
            <a:ext cx="8229600" cy="857256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Фон для презентации по проектной деятельности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462088"/>
            <a:ext cx="8814345" cy="83200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1071546"/>
            <a:ext cx="62865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уроке осуществляются  разные формы взаимодействия учителя 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тьютора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индивидуальная помощь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тьютора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одному обучающемуся класса;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б) индивидуальная помощь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тьютора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нескольким обучающимся класса;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в) проведение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тьютором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части урока;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г) при организации работы на уроке по подгруппам, работа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тьютора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 одной из подгрупп;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помощь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тьютора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всем детям при реализации какого-либо проекта на уроке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е) взаимодействие в процессе адаптации и социализации ребенка в группе сверстников.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И к т. Презентацию подготовила учитель начальных классов ГОУ ЦО № 1925 ВОУО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78" y="0"/>
            <a:ext cx="9358378" cy="628652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57290" y="714356"/>
            <a:ext cx="778671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Взаимодействие учителя 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тьютора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 процессе обучения осуществляется и в методическом плане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разработка СИПР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постановка цели и конкретных задач в организации помощи ребенку при освоении им образовательной программы;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решение вопросов о способе и средствах подачи и закрепления нового материала с учетом особенностей познавательной деятельности конкретного ребенка или группы детей, составление и оформление индивидуальных карточек с заданиями;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планирование системы уроков,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совместное решение вопросов преподавания и оценки успешности учебной деятельности «особых» детей в классах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помощь учителю в оформлении методических пособий и др.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Фон для презентации по проектной деятельности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462088"/>
            <a:ext cx="8814345" cy="83200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1142984"/>
            <a:ext cx="70009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Одна из основных форм взаимодействия учителя и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тьютора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в процессе обучения –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индивидуальная помощь «особому ребенку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», т.е. тому, кому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тьютор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помогает на данном уроке.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Фон для презентации по проектной деятельности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462088"/>
            <a:ext cx="8814345" cy="83200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57290" y="1000108"/>
            <a:ext cx="55007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Специфика социализации обучающихся данной категории детей обусловлена целым рядом характеристик: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снижением мотивации к деятельности и затруднениями при формировании автоматизмов,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сниженной социальной активностью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рефлексивностью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не  могут применять в повседневной жизни знания, получаемые на отдельных предметах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Фон для презентации по проектной деятельности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462088"/>
            <a:ext cx="8814345" cy="83200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57290" y="1285860"/>
            <a:ext cx="55007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Внешние факторы, затрудняющие социализацию обучающихся с ТМНР: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-ограниченность социального опыта, вызванную искусственной изоляцией в пределах семьи,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-неготовность общества принимать лиц с ОВЗ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1726" y="-196295"/>
            <a:ext cx="9405726" cy="705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166</Words>
  <Application>Microsoft Office PowerPoint</Application>
  <PresentationFormat>Экран (4:3)</PresentationFormat>
  <Paragraphs>20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Тема Office</vt:lpstr>
      <vt:lpstr>Модель «Учитель-тьютор- как инструмент в обучении старшеклассников  с ТМНР  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Модель «Учитель-тьютор- как инструмент в обучении старшеклассников  с ТМНР  »</dc:title>
  <dc:creator>buk</dc:creator>
  <cp:lastModifiedBy>User</cp:lastModifiedBy>
  <cp:revision>23</cp:revision>
  <dcterms:created xsi:type="dcterms:W3CDTF">2022-02-14T07:19:16Z</dcterms:created>
  <dcterms:modified xsi:type="dcterms:W3CDTF">2022-05-12T05:53:50Z</dcterms:modified>
</cp:coreProperties>
</file>