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71" r:id="rId2"/>
    <p:sldId id="272" r:id="rId3"/>
    <p:sldId id="291" r:id="rId4"/>
    <p:sldId id="293" r:id="rId5"/>
    <p:sldId id="290" r:id="rId6"/>
    <p:sldId id="297" r:id="rId7"/>
    <p:sldId id="298" r:id="rId8"/>
    <p:sldId id="299" r:id="rId9"/>
    <p:sldId id="300" r:id="rId10"/>
    <p:sldId id="301" r:id="rId11"/>
    <p:sldId id="305" r:id="rId12"/>
    <p:sldId id="306" r:id="rId13"/>
    <p:sldId id="307" r:id="rId14"/>
    <p:sldId id="311" r:id="rId15"/>
    <p:sldId id="312" r:id="rId16"/>
    <p:sldId id="313" r:id="rId17"/>
    <p:sldId id="314" r:id="rId18"/>
    <p:sldId id="274" r:id="rId19"/>
    <p:sldId id="315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C56"/>
    <a:srgbClr val="0000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18" autoAdjust="0"/>
    <p:restoredTop sz="94662" autoAdjust="0"/>
  </p:normalViewPr>
  <p:slideViewPr>
    <p:cSldViewPr snapToGrid="0">
      <p:cViewPr varScale="1">
        <p:scale>
          <a:sx n="67" d="100"/>
          <a:sy n="67" d="100"/>
        </p:scale>
        <p:origin x="54" y="-22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16DD8-E2AC-4283-9C9E-AE667A3077A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4FDE-68CE-467D-A7E7-B8BF7B11A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4FDE-68CE-467D-A7E7-B8BF7B11AC4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49F8-79C4-4926-BF1B-EDE9917AD96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3D0BC4C-7792-4205-957C-A52D44AFE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52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AE56-113E-4022-AE02-51037538365A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344D4-2860-43B6-A54C-61A0BC039E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74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2DA1-1F21-47B7-8564-0354047FE2CD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2CDEF-F39A-4176-AE73-A5ADA654A0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06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5C92-3D4F-42BE-B1A4-74F26F42145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DA9A1-9E41-4252-BCD1-07C6E2F77B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5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CCB1-043B-458A-AF14-857880E43F7A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2FCB9D1-7401-41A4-8C27-C1BAAD0728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70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A7B0-DC23-44AD-A4F2-281890F50A0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04BD-659B-4AE3-BB24-9508B122D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6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DCED-95AD-408D-90DF-3B220A8FE0D5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F662A-100B-4007-93B7-6BAF882A33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4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F911-F67D-4C7C-AB37-8B6CBF30FECD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9D8BD-CDD1-4D00-B5B3-5AA2E569F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75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5A00-8116-4309-8F13-92F6B7C4F8E9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121D-B877-4D97-8B49-EEBDF5A36A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41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E35B-BA35-4D39-9F79-D044A05642FF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6E05-A7F7-42E0-9906-7AF507FEE9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3E97-B907-4493-9DA6-8FEFF369AAB2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7858E534-D453-4DC1-A85D-F3D689DBA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82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D565C1-9017-490E-8F8F-9A089CC5C92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D75235E8-126D-485D-A111-4E15B3A325D5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8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9" r:id="rId9"/>
    <p:sldLayoutId id="2147483885" r:id="rId10"/>
    <p:sldLayoutId id="21474838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22363"/>
            <a:ext cx="5799138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530437" y="1496291"/>
            <a:ext cx="72313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</a:p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ИННОВАЦИОННЫХ ТЕХНОЛОГИЙ </a:t>
            </a:r>
          </a:p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РАБОТЕ  УЧИТЕЛЯ-ЛОГОПЕДА,  УЧИТЕЛЯ-ДЕФЕКТОЛОГА </a:t>
            </a:r>
          </a:p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КАК ЭФФЕКТИВНОЕ СРЕДСТВО СОЦИАЛИЗАЦИИ ДЕТЕЙ С ОВЗ</a:t>
            </a:r>
            <a:endParaRPr lang="ru-RU" alt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6199" y="4987636"/>
            <a:ext cx="4311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Турбина Т.А., 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учитель-логопед МБОУ 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«С(К)ОШ № 11 г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Челябинска»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720437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endParaRPr lang="ru-RU" altLang="ru-RU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872831" y="1920240"/>
            <a:ext cx="6620167" cy="611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Направлена на: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сотрудничество педагога с детьми и друг с другом;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создание на занятии благоприятной психологической атмосферы, обогащение эмоционально-чувственной сферы ребёнка;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приобщение детей к прошлому и настоящему русской культуры, народному фольклору.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https://l.120-bal.ru/pars_docs/refs/54/53481/53481_html_7a2ce6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l.120-bal.ru/pars_docs/refs/54/53481/53481_html_7a2ce6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l.120-bal.ru/pars_docs/refs/54/53481/53481_html_7a2ce6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C:\Users\Омега\Downloads\abcd5d6f03a2d6f134e84749bced7819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4360" y="15948024"/>
            <a:ext cx="18756313" cy="11680826"/>
          </a:xfrm>
          <a:prstGeom prst="rect">
            <a:avLst/>
          </a:prstGeom>
          <a:noFill/>
        </p:spPr>
      </p:pic>
      <p:pic>
        <p:nvPicPr>
          <p:cNvPr id="10249" name="Picture 9" descr="C:\Users\Омега\Downloads\abcd5d6f03a2d6f134e84749bced781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319" y="2667000"/>
            <a:ext cx="414020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720437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endParaRPr lang="ru-RU" altLang="ru-RU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872832" y="1870364"/>
            <a:ext cx="64271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ликвидация болезненных переживаний, укрепление психического здоровья;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улучшение социальной адаптации;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развитие самосознания;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разрешение конфликтов в условиях коллективной творческой деятельности.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Омега\Downloads\detsad-850820-1477316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120" y="2712720"/>
            <a:ext cx="4236720" cy="312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60960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ТЕХНОЛОГИИ</a:t>
            </a: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Информационно-коммуникационные технологии </a:t>
            </a: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(ИКТ) 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623450" y="1163783"/>
            <a:ext cx="8104911" cy="68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Реализация возможностей современных ИКТ расширяет спектр видов учебной деятельности, позволяет совершенствовать существующие и порождает новые организационные формы и методы обучения.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Занятие с использованием современных ИКТ для детей с ОВЗ способствует решению одной из основных задач коррекционного воспитания – развитию индивидуальности ребенка, его способностей ориентироваться и адаптироваться в современном обществе.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483283"/>
            <a:ext cx="3172691" cy="285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720437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ТЕХНОЛОГИИ</a:t>
            </a: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Дистанционные образовательные технологии </a:t>
            </a: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(ДОТ) 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623450" y="1661160"/>
            <a:ext cx="6706990" cy="698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В условиях физической удаленности существует реальная возможность взаимного общения детей в рамках совместных учебных занятий как по вертикали (педагог - обучающийся), так и по горизонтали (между обучающимися, в режиме электронной почты, конференций, чата, виртуальных семинаров и т.п.).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.ytimg.com/vi/-nX_5QObbu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960" y="2895600"/>
            <a:ext cx="4145280" cy="264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836184"/>
            <a:ext cx="1158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ТЕХНОЛОГИИ</a:t>
            </a:r>
          </a:p>
          <a:p>
            <a:pPr algn="ctr"/>
            <a:r>
              <a:rPr lang="ru-RU" altLang="ru-RU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Библиотерапия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623450" y="1136074"/>
            <a:ext cx="663899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Определенно подобранная книга, преимущественно художественная, призвана содействовать процессу социальной адаптации детей, имеющих проблемы со здоровьем.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В библиотеке дети с ОВЗ могут получить навыки культуры общения со сверстниками, проявить свои творческие способности, заполнить свой досуг, заняться дополнительным образованием. 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www.culture.ru/storage/images/a6d7571d-07ec-56d8-988c-27ffdd60a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6600" y="14952662"/>
            <a:ext cx="10058400" cy="14630401"/>
          </a:xfrm>
          <a:prstGeom prst="rect">
            <a:avLst/>
          </a:prstGeom>
          <a:noFill/>
        </p:spPr>
      </p:pic>
      <p:sp>
        <p:nvSpPr>
          <p:cNvPr id="6152" name="AutoShape 8" descr="https://coolsen.ru/wp-content/uploads/2021/11/39-20211129_1812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coolsen.ru/wp-content/uploads/2021/11/39-20211129_1812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Омега\Downloads\39-20211129_1812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8268" y="2549769"/>
            <a:ext cx="4126062" cy="304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720437"/>
            <a:ext cx="1158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ТЕХНОЛОГИИ</a:t>
            </a: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Личностно-ориентированные технологии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623450" y="1246909"/>
            <a:ext cx="8104911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Направлены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организацию учебно-воспитательного процесса с учетом индивидуальных особенностей, возможностей и способностей обучающихся. </a:t>
            </a: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Позволяют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формировать: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адаптивные, социально-активные черты учащихся;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чувства взаимопонимания, сотрудничества, уверенности в себе, ответственности за свой выбор.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200 человечков для презентации без фо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621" y="2371358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615462"/>
            <a:ext cx="1158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ТЕХНОЛОГИИ</a:t>
            </a: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Технологии проектной деятельности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443338" y="808892"/>
            <a:ext cx="7276307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Проектная деятельность: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1. Связана с развивающим, личностно-ориентированным обучением.</a:t>
            </a:r>
          </a:p>
          <a:p>
            <a:pPr marL="457200" indent="-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2.   Позволяет интегрировать сведения из разных областей знаний для решения одной проблемы и применять их на практике, что в конечном итоге формирует познавательную компетентность ребенка, позитивный социальный опыт.</a:t>
            </a:r>
          </a:p>
          <a:p>
            <a:pPr marL="457200" indent="-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3.  Является уникальным средством обеспечения сотрудничества между детьми и взрослыми.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ndustry Exampl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6160" y="3147646"/>
            <a:ext cx="4094295" cy="276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-1" y="1399309"/>
            <a:ext cx="10903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Смешанные технологии -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540327" y="1080655"/>
            <a:ext cx="85759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-   модернизация традиционных технологий посредством введения в них элементов развивающего обучения, и интеграции новых современных методов и форм.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73" y="2673350"/>
            <a:ext cx="345656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06438" y="751114"/>
            <a:ext cx="107648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Связь обучающихся с окружающим социумом может достигаться лишь путем специальных мероприятий, направленных на психолого-педагогическое сопровождение таких детей в ходе обучения и воспитания.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В результате, использование  инновационных технологий на учебных занятиях является одним из эффективных средств социализации обучающихся с ОВЗ, способных обеспечить общение и совместную  деятельность со сверстниками и педагогами. </a:t>
            </a:r>
          </a:p>
          <a:p>
            <a:pPr algn="just"/>
            <a:endParaRPr lang="ru-RU" alt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https://kartinkin.net/uploads/posts/2022-03/thumbs/1646409079_70-kartinkin-net-p-kartinki-dlya-prezentatsii-chelovechki-bez-7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.net/uploads/posts/2022-03/thumbs/1646409079_70-kartinkin-net-p-kartinki-dlya-prezentatsii-chelovechki-bez-7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www.grsu.by/images/vospitanie/628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3918856"/>
            <a:ext cx="4608286" cy="2612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1583872"/>
            <a:ext cx="11471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altLang="ru-RU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kartinkin.net/uploads/posts/2022-03/thumbs/1646408956_37-kartinkin-net-p-kartinki-dlya-prezentatsii-chelovechki-bez-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2-03/thumbs/1646408956_37-kartinkin-net-p-kartinki-dlya-prezentatsii-chelovechki-bez-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coolsen.ru/wp-content/uploads/2021/11/310-20211129_1813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coolsen.ru/wp-content/uploads/2021/11/310-20211129_1813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Омега\Downloads\310-20211129_1813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614" y="2530929"/>
            <a:ext cx="7607175" cy="473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1638" y="1122218"/>
            <a:ext cx="8770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СОЦИАЛИЗАЦИЯ -</a:t>
            </a:r>
            <a:endParaRPr lang="ru-RU" altLang="ru-RU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512754" y="2064327"/>
            <a:ext cx="807706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– это процесс и результат включения индивида в социальные отношения.</a:t>
            </a:r>
          </a:p>
          <a:p>
            <a:pPr algn="ctr"/>
            <a:endParaRPr lang="ru-RU" altLang="ru-RU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— приобщение «особых» учеников к основам культуры и цивилизации, обеспечить включение в общество, подготовить к активному участию в социальной жизни. </a:t>
            </a: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2673350"/>
            <a:ext cx="37052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1638" y="1122218"/>
            <a:ext cx="8770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endParaRPr lang="ru-RU" altLang="ru-RU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512754" y="1676399"/>
            <a:ext cx="80770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На сегодняшний день в работе коррекционных педагогов используются  различные технологии, которые способствуют эффективному развитию ребенка, коррекции имеющихся нарушений  и его социальной адаптации.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2673350"/>
            <a:ext cx="37052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26329" y="1177636"/>
            <a:ext cx="8770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ТЕХНОЛОГИИ -</a:t>
            </a:r>
            <a:endParaRPr lang="ru-RU" altLang="ru-RU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512754" y="2064327"/>
            <a:ext cx="798008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внедрённые, новые, обладающие повышенной эффективностью методы и инструменты, приёмы, являющиеся конечным  результатом интеллектуальной деятельности педагога.</a:t>
            </a:r>
          </a:p>
          <a:p>
            <a:r>
              <a:rPr lang="ru-RU" sz="3200" dirty="0" smtClean="0">
                <a:latin typeface="+mj-lt"/>
                <a:cs typeface="Arial" pitchFamily="34" charset="0"/>
              </a:rPr>
              <a:t> </a:t>
            </a:r>
            <a:endParaRPr lang="ru-RU" altLang="ru-RU" sz="3200" dirty="0">
              <a:latin typeface="+mj-lt"/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2673350"/>
            <a:ext cx="37052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1638" y="1122218"/>
            <a:ext cx="877007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ОСНОВНОЙ КРИТЕРИЙ «ИННОВАЦИОННОСТИ»  </a:t>
            </a:r>
            <a:r>
              <a:rPr lang="ru-RU" alt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altLang="ru-RU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942107" y="3020291"/>
            <a:ext cx="76477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– повышение эффективности образовательного процесса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за счёт её применения.</a:t>
            </a: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2673350"/>
            <a:ext cx="37052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-1" y="831273"/>
            <a:ext cx="11970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КЛАССИФИКАЦИЯ ИННОВАЦИОННЫХ ТЕХНОЛОГИЙ</a:t>
            </a:r>
            <a:endParaRPr lang="ru-RU" alt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581891" y="1662545"/>
            <a:ext cx="834043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sz="3200" b="1" i="1" dirty="0" smtClean="0"/>
              <a:t>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 по цели воздействия: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развивающие технологии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(эмоциональное, сенсомоторное воспитание; мнемотехники, тренинги мыслительных процессов и др.);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err="1" smtClean="0">
                <a:latin typeface="Arial" pitchFamily="34" charset="0"/>
                <a:cs typeface="Arial" pitchFamily="34" charset="0"/>
              </a:rPr>
              <a:t>психокоррекционные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 технологии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арт-терапия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сказкотерапия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куклотерапия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музыкотерапия, 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смехотерапия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цветотерапия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психогимнастика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и др.);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err="1" smtClean="0"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 технологии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гипокситерапия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логопедический и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пальцевый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массаж,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су-джок-терапия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ароматерапия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дыхательные техники и др.);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98" y="2817312"/>
            <a:ext cx="3404540" cy="404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-1" y="803564"/>
            <a:ext cx="11901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КЛАССИФИКАЦИЯ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ИННОВАЦИОННЫХ</a:t>
            </a:r>
            <a:r>
              <a:rPr lang="ru-RU" alt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ТЕХНОЛОГИЙ</a:t>
            </a:r>
            <a:endParaRPr lang="ru-RU" alt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374067" y="1745673"/>
            <a:ext cx="84789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б) по инструментам воздействия: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информационно-коммуникационные технологии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(ИКТ);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дистанционные образовательные технологии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(ДОТ);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в) по степени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инновационности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(традиционности):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педагогические технологии с использованием нетрадиционных для дефектологии приемов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ароматерапия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хромотерапия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библиотерапия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криотерапия и др.);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смешанные технологии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традиционные технологии с использованием нововведений.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73" y="2673350"/>
            <a:ext cx="345656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1219199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</a:t>
            </a:r>
            <a:r>
              <a:rPr lang="ru-RU" alt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ТЕХНОЛОГИИ</a:t>
            </a:r>
            <a:endParaRPr lang="ru-RU" alt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1167174" y="2862835"/>
            <a:ext cx="77446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игровые технологии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личностно-ориентированные технологии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технологии проектной деятельности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и др.</a:t>
            </a: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https://coolsen.ru/wp-content/uploads/2021/11/80-20211129_181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Омега\Downloads\80-20211129_1812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013" y="3062595"/>
            <a:ext cx="3482016" cy="347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928255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ИННОВАЦИОННЫЕ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endParaRPr lang="ru-RU" altLang="ru-RU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flipH="1">
            <a:off x="872835" y="2341417"/>
            <a:ext cx="64146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   формирование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высокого жизненного тонуса и гармоничных отношений с окружающим миром;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развитие взаимопонимания между детьми, а также между ребенком и взрослыми.</a:t>
            </a:r>
          </a:p>
          <a:p>
            <a:pPr lvl="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psyfiles.ru/wp-content/uploads/b/7/2/b722b8e50e7458f7d8f5d302841eeef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1564" y="2327564"/>
            <a:ext cx="4156363" cy="356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751</TotalTime>
  <Words>594</Words>
  <Application>Microsoft Office PowerPoint</Application>
  <PresentationFormat>Широкоэкранный</PresentationFormat>
  <Paragraphs>138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Garamond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Педагог</cp:lastModifiedBy>
  <cp:revision>129</cp:revision>
  <dcterms:created xsi:type="dcterms:W3CDTF">2020-11-11T18:41:23Z</dcterms:created>
  <dcterms:modified xsi:type="dcterms:W3CDTF">2022-04-20T03:20:54Z</dcterms:modified>
</cp:coreProperties>
</file>