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0" r:id="rId5"/>
    <p:sldId id="262" r:id="rId6"/>
    <p:sldId id="263" r:id="rId7"/>
    <p:sldId id="270" r:id="rId8"/>
    <p:sldId id="273" r:id="rId9"/>
    <p:sldId id="271" r:id="rId10"/>
    <p:sldId id="272" r:id="rId11"/>
    <p:sldId id="277" r:id="rId12"/>
    <p:sldId id="278" r:id="rId13"/>
    <p:sldId id="275" r:id="rId14"/>
    <p:sldId id="265" r:id="rId15"/>
    <p:sldId id="274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1F15-36EB-4ECC-936A-E86499F87C42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7E99-A45B-4BC7-BF15-5FF9D2F0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1F15-36EB-4ECC-936A-E86499F87C42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7E99-A45B-4BC7-BF15-5FF9D2F0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1F15-36EB-4ECC-936A-E86499F87C42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7E99-A45B-4BC7-BF15-5FF9D2F0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1F15-36EB-4ECC-936A-E86499F87C42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7E99-A45B-4BC7-BF15-5FF9D2F0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1F15-36EB-4ECC-936A-E86499F87C42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7E99-A45B-4BC7-BF15-5FF9D2F0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1F15-36EB-4ECC-936A-E86499F87C42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7E99-A45B-4BC7-BF15-5FF9D2F0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1F15-36EB-4ECC-936A-E86499F87C42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7E99-A45B-4BC7-BF15-5FF9D2F0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1F15-36EB-4ECC-936A-E86499F87C42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7E99-A45B-4BC7-BF15-5FF9D2F0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1F15-36EB-4ECC-936A-E86499F87C42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7E99-A45B-4BC7-BF15-5FF9D2F0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1F15-36EB-4ECC-936A-E86499F87C42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7E99-A45B-4BC7-BF15-5FF9D2F0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1F15-36EB-4ECC-936A-E86499F87C42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7E99-A45B-4BC7-BF15-5FF9D2F0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E1F15-36EB-4ECC-936A-E86499F87C42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97E99-A45B-4BC7-BF15-5FF9D2F0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214686"/>
            <a:ext cx="7772400" cy="1362075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№68 Г. ЧЕЛЯБИНСКА»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СОРОКИНА Е.Ю.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42984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– 	НОВЫЙ ВЕКТОР СОВРЕМЕННОГО ОБРАЗОВАНИЯ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030" t="4166" b="4167"/>
          <a:stretch>
            <a:fillRect/>
          </a:stretch>
        </p:blipFill>
        <p:spPr bwMode="auto">
          <a:xfrm>
            <a:off x="-64" y="0"/>
            <a:ext cx="9144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3333" r="883" b="4978"/>
          <a:stretch>
            <a:fillRect/>
          </a:stretch>
        </p:blipFill>
        <p:spPr bwMode="auto">
          <a:xfrm>
            <a:off x="137160" y="956310"/>
            <a:ext cx="8869680" cy="494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Демонстрация презентации в логопедическом кабинете на платформе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pruffme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ребенок 2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год обучения)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Демонстрация презентации в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(ребенок 2 год обучения)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15447" t="1367"/>
          <a:stretch>
            <a:fillRect/>
          </a:stretch>
        </p:blipFill>
        <p:spPr bwMode="auto">
          <a:xfrm>
            <a:off x="1142976" y="1214422"/>
            <a:ext cx="70009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6877" r="684" b="6262"/>
          <a:stretch>
            <a:fillRect/>
          </a:stretch>
        </p:blipFill>
        <p:spPr bwMode="auto">
          <a:xfrm>
            <a:off x="357158" y="990600"/>
            <a:ext cx="8429684" cy="47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Демонстрация задания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по методике О.Лысенко в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(ребенок 2 год обучения)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btlIIVBlSSA2bagBiaMm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000372"/>
            <a:ext cx="1870376" cy="1714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31432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Использование во время занятия доступных предметов: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любимые домашние игрушки ребенка;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счетные палочки, спички;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прищепки;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крышки от пластиковых бутылок;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игровые кубики из настольных игр;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скрепыши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фасоль, бобы, орехи;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пластилин,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шнурки с узелками.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027" name="Picture 3" descr="C:\Users\user\Desktop\000000000001078164.000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785794"/>
            <a:ext cx="192882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458312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к организации дистанционного обучения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Общее время работы за компьютером не должно превышать нормы: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1–2-м классе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минут,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3-4-м классе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минут.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Рекомендуемая непрерывная длительность работы, связанная с фиксацией взора на экране монитора не должна превышать: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детей 6-10 лет-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мин; для детей 10-13 лет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мин.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928826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2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31432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настоящее время одним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 приоритетных направлений развития образовательной системы Российской Федерации выступает внедрение моделей непрерывного образования,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отражающееся в концепции непрерывного образования на период до 2025 года.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свете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реализации приоритетного национального проекта «Образование» по направлению «Внедрение современных образовательных технологий», особенно актуальной становится тема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дистанционного образования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как средства реализации индивидуальных образовательных траекторий учащихся.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000528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ПРЕИМУЩЕСТВА ДИСТАНЦИОННЫХ ЗАНЯТИЙ: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Экономия времени. Возможность проводить большее количество занятий в день.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Комфортные условия проведения для обучающегося и специалиста.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Использование электронных материалов для занятий.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- Удобное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хранение и систематизация материалов в специальном хранилище.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-Демонстрация материалов с возможностью  их быстрой смены на рабочем столе.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857652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ПЛАТФОРМЫ ДЛЯ РАБОТЫ В ДИСТАНЦИОННОМ РЕЖИМЕ: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SKYPE</a:t>
            </a:r>
            <a:br>
              <a:rPr lang="en-US" dirty="0" smtClean="0"/>
            </a:br>
            <a:r>
              <a:rPr lang="en-US" dirty="0" smtClean="0"/>
              <a:t>ZOOM</a:t>
            </a:r>
            <a:br>
              <a:rPr lang="en-US" dirty="0" smtClean="0"/>
            </a:br>
            <a:r>
              <a:rPr lang="en-US" dirty="0" smtClean="0"/>
              <a:t>PRUFFME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36433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ИНТЕРНЕТ-РЕСУРСЫ С ГОТОВЫМИ УПРАЖНЕНИЯМИ И ВОЗМОЖНОСТЬЮ СОБСТВЕННОГО КОНСТРУИРОВАНИЯ: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бесплатный банк всевозможных тематических упражнений. Возможность конструирования собственных упражнений.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mersibo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красочные игры и упражнения систематизированные по категориям. Платный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с бесплатной демо-версией.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образовариум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упражнения по обучению грамоте, блок «Русский как иностранный». Есть бесплатный вариант пользования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контентом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</a:t>
            </a:r>
            <a:r>
              <a:rPr lang="ru-RU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конструктор упражнений и занятий. Возможность бесплатного использования.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Легко сказать от Алисы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Бесплатное пособие для автоматизации звуков речи.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>
                <a:latin typeface="Times New Roman" pitchFamily="18" charset="0"/>
                <a:cs typeface="Times New Roman" pitchFamily="18" charset="0"/>
              </a:rPr>
            </a:b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Витаминки</a:t>
            </a:r>
            <a:r>
              <a:rPr lang="ru-RU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чтения от </a:t>
            </a:r>
            <a:r>
              <a:rPr lang="ru-RU" sz="2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Яндекс.Учебник</a:t>
            </a:r>
            <a:r>
              <a:rPr lang="ru-RU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бесплатные игры и упражнения для обучения грамоте.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etreniki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бесплатный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для создания собственных красочных  упражнений.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kids smart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тесты и упражнения систематизированные по возрасту. Бесплатный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обучалка</a:t>
            </a:r>
            <a:r>
              <a:rPr lang="ru-RU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– детей.</a:t>
            </a:r>
            <a:r>
              <a:rPr lang="en-US" sz="2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бесплатные игры и упражнения по категориям.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romaschki.jimdofree.com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сайт Галины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Данилене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Вильнюс. Бесплатные упражнения.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childdevelop.ru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бесплатный генератор практических заданий.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iqsha.ru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бесплатный сайт развивающих игр и упражнений для дошкольников и школьников.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igraemsa.ru</a:t>
            </a:r>
            <a:r>
              <a:rPr lang="ru-RU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сайт детских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– игр и упражнений по категориям.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3357586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Бесплатные рассылки в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detyam_lyschee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razvivashka_zanimashka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detskie_rassilki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strana_pochemuchek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rassylki_lipuchki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chitaika_vam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WINDOWS\Temp\Rar$DI86.632\Screenshot_2020-11-09-21-55-32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28736"/>
            <a:ext cx="2071686" cy="3000396"/>
          </a:xfrm>
          <a:prstGeom prst="rect">
            <a:avLst/>
          </a:prstGeom>
          <a:noFill/>
        </p:spPr>
      </p:pic>
      <p:pic>
        <p:nvPicPr>
          <p:cNvPr id="3075" name="Picture 3" descr="C:\WINDOWS\Temp\Rar$DI12.336\Screenshot_2020-11-09-21-56-44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2071702" cy="3000396"/>
          </a:xfrm>
          <a:prstGeom prst="rect">
            <a:avLst/>
          </a:prstGeom>
          <a:noFill/>
        </p:spPr>
      </p:pic>
      <p:pic>
        <p:nvPicPr>
          <p:cNvPr id="3076" name="Picture 4" descr="C:\WINDOWS\Temp\Rar$DI56.336\Screenshot_2020-11-09-21-52-48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571876"/>
            <a:ext cx="207170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15436" cy="35719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Специалисты делятся ценной информацией в </a:t>
            </a:r>
            <a:r>
              <a:rPr lang="en-US" sz="2700" b="1" u="sng" dirty="0" err="1" smtClean="0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- Марина </a:t>
            </a:r>
            <a:r>
              <a:rPr lang="ru-RU" sz="2700" b="1" u="sng" dirty="0" err="1" smtClean="0">
                <a:latin typeface="Times New Roman" pitchFamily="18" charset="0"/>
                <a:cs typeface="Times New Roman" pitchFamily="18" charset="0"/>
              </a:rPr>
              <a:t>Решетко</a:t>
            </a: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- Юлия Орлова, </a:t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- Людмила Белоус,</a:t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- Олеся Тарасова, </a:t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- Светлана Томилина, </a:t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- Татьяна Ткаченко,</a:t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- Ольга Елецкая, </a:t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WINDOWS\Temp\Rar$DI42.337\Screenshot_2020-11-09-21-58-19-60.jpg"/>
          <p:cNvPicPr>
            <a:picLocks noChangeAspect="1" noChangeArrowheads="1"/>
          </p:cNvPicPr>
          <p:nvPr/>
        </p:nvPicPr>
        <p:blipFill>
          <a:blip r:embed="rId2" cstate="print"/>
          <a:srcRect r="-1" b="4878"/>
          <a:stretch>
            <a:fillRect/>
          </a:stretch>
        </p:blipFill>
        <p:spPr bwMode="auto">
          <a:xfrm>
            <a:off x="3643306" y="1142984"/>
            <a:ext cx="2071702" cy="2786082"/>
          </a:xfrm>
          <a:prstGeom prst="rect">
            <a:avLst/>
          </a:prstGeom>
          <a:noFill/>
        </p:spPr>
      </p:pic>
      <p:pic>
        <p:nvPicPr>
          <p:cNvPr id="4099" name="Picture 3" descr="C:\WINDOWS\Temp\Rar$DI71.336\Screenshot_2020-11-09-22-02-46-68-1.jpg"/>
          <p:cNvPicPr>
            <a:picLocks noChangeAspect="1" noChangeArrowheads="1"/>
          </p:cNvPicPr>
          <p:nvPr/>
        </p:nvPicPr>
        <p:blipFill>
          <a:blip r:embed="rId3" cstate="print"/>
          <a:srcRect r="3333" b="4878"/>
          <a:stretch>
            <a:fillRect/>
          </a:stretch>
        </p:blipFill>
        <p:spPr bwMode="auto">
          <a:xfrm>
            <a:off x="6072198" y="1142984"/>
            <a:ext cx="2071702" cy="2786082"/>
          </a:xfrm>
          <a:prstGeom prst="rect">
            <a:avLst/>
          </a:prstGeom>
          <a:noFill/>
        </p:spPr>
      </p:pic>
      <p:pic>
        <p:nvPicPr>
          <p:cNvPr id="4100" name="Picture 4" descr="C:\WINDOWS\Temp\Rar$DI10.336\Screenshot_2020-11-09-22-00-53-42.jpg"/>
          <p:cNvPicPr>
            <a:picLocks noChangeAspect="1" noChangeArrowheads="1"/>
          </p:cNvPicPr>
          <p:nvPr/>
        </p:nvPicPr>
        <p:blipFill>
          <a:blip r:embed="rId4" cstate="print"/>
          <a:srcRect r="-1" b="5262"/>
          <a:stretch>
            <a:fillRect/>
          </a:stretch>
        </p:blipFill>
        <p:spPr bwMode="auto">
          <a:xfrm>
            <a:off x="6072198" y="4071942"/>
            <a:ext cx="207170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" t="4166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114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УЧИТЕЛЬ-ЛОГОПЕД МБОУ «соШ №68 Г. ЧЕЛЯБИНСКА» СОРОКИНА Е.Ю.</vt:lpstr>
      <vt:lpstr>В настоящее время одним из приоритетных направлений развития образовательной системы Российской Федерации выступает внедрение моделей непрерывного образования, отражающееся в концепции непрерывного образования на период до 2025 года.   В свете реализации приоритетного национального проекта «Образование» по направлению «Внедрение современных образовательных технологий», особенно актуальной становится тема дистанционного образования как средства реализации индивидуальных образовательных траекторий учащихся. </vt:lpstr>
      <vt:lpstr>ПРЕИМУЩЕСТВА ДИСТАНЦИОННЫХ ЗАНЯТИЙ: - Экономия времени. Возможность проводить большее количество занятий в день. - Комфортные условия проведения для обучающегося и специалиста. - Использование электронных материалов для занятий. - - Удобное хранение и систематизация материалов в специальном хранилище. -Демонстрация материалов с возможностью  их быстрой смены на рабочем столе. </vt:lpstr>
      <vt:lpstr>ПЛАТФОРМЫ ДЛЯ РАБОТЫ В ДИСТАНЦИОННОМ РЕЖИМЕ: SKYPE ZOOM PRUFFME</vt:lpstr>
      <vt:lpstr>ИНТЕРНЕТ-РЕСУРСЫ С ГОТОВЫМИ УПРАЖНЕНИЯМИ И ВОЗМОЖНОСТЬЮ СОБСТВЕННОГО КОНСТРУИРОВАНИЯ: - learningapps бесплатный банк всевозможных тематических упражнений. Возможность конструирования собственных упражнений.  - mersibo красочные игры и упражнения систематизированные по категориям. Платный контент, с бесплатной демо-версией.  - образовариум упражнения по обучению грамоте, блок «Русский как иностранный». Есть бесплатный вариант пользования контентом. - CORE конструктор упражнений и занятий. Возможность бесплатного использования.  - Легко сказать от Алисы Бесплатное пособие для автоматизации звуков речи.   </vt:lpstr>
      <vt:lpstr>- Витаминки для чтения от Яндекс.Учебник  бесплатные игры и упражнения для обучения грамоте.  - etreniki бесплатный контент для создания собственных красочных  упражнений. - kids smart тесты и упражнения систематизированные по возрасту. Бесплатный контент. - обучалка - для – детей.ru бесплатные игры и упражнения по категориям.   - romaschki.jimdofree.com  сайт Галины Данилене. Вильнюс. Бесплатные упражнения. - childdevelop.ru  бесплатный генератор практических заданий. - iqsha.ru  бесплатный сайт развивающих игр и упражнений для дошкольников и школьников.  - igraemsa.ru сайт детских онлайн – игр и упражнений по категориям.</vt:lpstr>
      <vt:lpstr>Бесплатные рассылки в Instagram: - detyam_lyschee, - razvivashka_zanimashka, - detskie_rassilki, - strana_pochemuchek, - rassylki_lipuchki, - chitaika_vam, и др.</vt:lpstr>
      <vt:lpstr>Специалисты делятся ценной информацией в Instagram: - Марина Решетко, - Юлия Орлова,  - Людмила Белоус, - Олеся Тарасова,  - Светлана Томилина,  - Татьяна Ткаченко, - Ольга Елецкая,  и др. </vt:lpstr>
      <vt:lpstr>Слайд 9</vt:lpstr>
      <vt:lpstr>Слайд 10</vt:lpstr>
      <vt:lpstr>Демонстрация презентации в логопедическом кабинете на платформе pruffme  (ребенок 2 год обучения)</vt:lpstr>
      <vt:lpstr>Демонстрация презентации в zoom  (ребенок 2 год обучения) </vt:lpstr>
      <vt:lpstr>Демонстрация задания по методике О.Лысенко в zoom (ребенок 2 год обучения)</vt:lpstr>
      <vt:lpstr>Использование во время занятия доступных предметов: - любимые домашние игрушки ребенка; - счетные палочки, спички; - прищепки; - крышки от пластиковых бутылок; - игровые кубики из настольных игр; - скрепыши; - фасоль, бобы, орехи; - пластилин, - шнурки с узелками. </vt:lpstr>
      <vt:lpstr>Требования СанПиН к организации дистанционного обучения    Общее время работы за компьютером не должно превышать нормы:  в 1–2-м классе – 20 минут,  3-4-м классе – 25 минут.  Рекомендуемая непрерывная длительность работы, связанная с фиксацией взора на экране монитора не должна превышать:  для детей 6-10 лет- 15 мин; для детей 10-13 лет – 20 мин.  </vt:lpstr>
      <vt:lpstr>БЛАГОДАРЮ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54</cp:revision>
  <dcterms:created xsi:type="dcterms:W3CDTF">2020-10-26T16:03:20Z</dcterms:created>
  <dcterms:modified xsi:type="dcterms:W3CDTF">2020-11-12T11:07:46Z</dcterms:modified>
</cp:coreProperties>
</file>