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75" r:id="rId10"/>
    <p:sldId id="262" r:id="rId11"/>
    <p:sldId id="263" r:id="rId12"/>
    <p:sldId id="264" r:id="rId13"/>
    <p:sldId id="267" r:id="rId14"/>
    <p:sldId id="268" r:id="rId15"/>
    <p:sldId id="269" r:id="rId16"/>
    <p:sldId id="272" r:id="rId17"/>
    <p:sldId id="274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6D89E-C9BB-4DBE-B26C-D09B4CA3830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32545-FCEF-4071-8508-382DCFCD6099}">
      <dgm:prSet phldrT="[Текст]"/>
      <dgm:spPr/>
      <dgm:t>
        <a:bodyPr/>
        <a:lstStyle/>
        <a:p>
          <a:r>
            <a:rPr lang="ru-RU" dirty="0" smtClean="0"/>
            <a:t>Краеведческая направленность</a:t>
          </a:r>
          <a:endParaRPr lang="ru-RU" dirty="0"/>
        </a:p>
      </dgm:t>
    </dgm:pt>
    <dgm:pt modelId="{5215919F-963E-400B-97B3-0208C649E5D5}" type="parTrans" cxnId="{6FB50C10-5F61-4206-BF67-BB5B4548BED1}">
      <dgm:prSet/>
      <dgm:spPr/>
      <dgm:t>
        <a:bodyPr/>
        <a:lstStyle/>
        <a:p>
          <a:endParaRPr lang="ru-RU"/>
        </a:p>
      </dgm:t>
    </dgm:pt>
    <dgm:pt modelId="{B912B67D-70C8-4F4A-9BA2-F41FEBF09BE9}" type="sibTrans" cxnId="{6FB50C10-5F61-4206-BF67-BB5B4548BED1}">
      <dgm:prSet/>
      <dgm:spPr/>
      <dgm:t>
        <a:bodyPr/>
        <a:lstStyle/>
        <a:p>
          <a:endParaRPr lang="ru-RU"/>
        </a:p>
      </dgm:t>
    </dgm:pt>
    <dgm:pt modelId="{1F2D2212-C3A3-42F2-9B33-D55E3CF6992E}" type="asst">
      <dgm:prSet phldrT="[Текст]"/>
      <dgm:spPr/>
      <dgm:t>
        <a:bodyPr/>
        <a:lstStyle/>
        <a:p>
          <a:r>
            <a:rPr lang="ru-RU" dirty="0" smtClean="0"/>
            <a:t>Способ организации</a:t>
          </a:r>
          <a:endParaRPr lang="ru-RU" dirty="0"/>
        </a:p>
      </dgm:t>
    </dgm:pt>
    <dgm:pt modelId="{D7134ED4-1565-4360-9559-C99D67E6CC04}" type="parTrans" cxnId="{041ADBFE-F458-4E73-9630-A80EF21D191E}">
      <dgm:prSet/>
      <dgm:spPr/>
      <dgm:t>
        <a:bodyPr/>
        <a:lstStyle/>
        <a:p>
          <a:endParaRPr lang="ru-RU"/>
        </a:p>
      </dgm:t>
    </dgm:pt>
    <dgm:pt modelId="{A44E6597-AF98-46BB-A365-3510D743ECCD}" type="sibTrans" cxnId="{041ADBFE-F458-4E73-9630-A80EF21D191E}">
      <dgm:prSet/>
      <dgm:spPr/>
      <dgm:t>
        <a:bodyPr/>
        <a:lstStyle/>
        <a:p>
          <a:endParaRPr lang="ru-RU"/>
        </a:p>
      </dgm:t>
    </dgm:pt>
    <dgm:pt modelId="{E900B9DE-1922-427F-B3DC-B9590E9B66CB}">
      <dgm:prSet phldrT="[Текст]"/>
      <dgm:spPr/>
      <dgm:t>
        <a:bodyPr/>
        <a:lstStyle/>
        <a:p>
          <a:r>
            <a:rPr lang="ru-RU" dirty="0" smtClean="0"/>
            <a:t>Образовательная среда</a:t>
          </a:r>
          <a:endParaRPr lang="ru-RU" dirty="0"/>
        </a:p>
      </dgm:t>
    </dgm:pt>
    <dgm:pt modelId="{DF866CB6-8C67-453E-8A88-472E18CA5890}" type="parTrans" cxnId="{31C94D81-19DA-447F-94C2-AF6D8A9CCF2F}">
      <dgm:prSet/>
      <dgm:spPr/>
      <dgm:t>
        <a:bodyPr/>
        <a:lstStyle/>
        <a:p>
          <a:endParaRPr lang="ru-RU"/>
        </a:p>
      </dgm:t>
    </dgm:pt>
    <dgm:pt modelId="{B79FE126-3128-4993-BD40-D520ECCD2929}" type="sibTrans" cxnId="{31C94D81-19DA-447F-94C2-AF6D8A9CCF2F}">
      <dgm:prSet/>
      <dgm:spPr/>
      <dgm:t>
        <a:bodyPr/>
        <a:lstStyle/>
        <a:p>
          <a:endParaRPr lang="ru-RU"/>
        </a:p>
      </dgm:t>
    </dgm:pt>
    <dgm:pt modelId="{E2DEC46B-1D80-4F10-9FBB-405122212B6D}">
      <dgm:prSet phldrT="[Текст]"/>
      <dgm:spPr/>
      <dgm:t>
        <a:bodyPr/>
        <a:lstStyle/>
        <a:p>
          <a:r>
            <a:rPr lang="ru-RU" dirty="0" smtClean="0"/>
            <a:t>Деятельность педагогов</a:t>
          </a:r>
          <a:endParaRPr lang="ru-RU" dirty="0"/>
        </a:p>
      </dgm:t>
    </dgm:pt>
    <dgm:pt modelId="{4ED0A0E1-634C-42BD-B57D-C4D48F4DA0BE}" type="parTrans" cxnId="{C0AE261D-332A-425C-8BE4-DD9D8C07DA10}">
      <dgm:prSet/>
      <dgm:spPr/>
      <dgm:t>
        <a:bodyPr/>
        <a:lstStyle/>
        <a:p>
          <a:endParaRPr lang="ru-RU"/>
        </a:p>
      </dgm:t>
    </dgm:pt>
    <dgm:pt modelId="{B38EC06C-0231-492F-911D-B4E384B2C468}" type="sibTrans" cxnId="{C0AE261D-332A-425C-8BE4-DD9D8C07DA10}">
      <dgm:prSet/>
      <dgm:spPr/>
      <dgm:t>
        <a:bodyPr/>
        <a:lstStyle/>
        <a:p>
          <a:endParaRPr lang="ru-RU"/>
        </a:p>
      </dgm:t>
    </dgm:pt>
    <dgm:pt modelId="{849F62EF-3358-411A-8A01-8847BEBD98CB}">
      <dgm:prSet/>
      <dgm:spPr/>
      <dgm:t>
        <a:bodyPr/>
        <a:lstStyle/>
        <a:p>
          <a:r>
            <a:rPr lang="ru-RU" dirty="0" smtClean="0"/>
            <a:t>Деятельность обучающихся</a:t>
          </a:r>
          <a:endParaRPr lang="ru-RU" dirty="0"/>
        </a:p>
      </dgm:t>
    </dgm:pt>
    <dgm:pt modelId="{A1982ECD-F9EE-4B21-A1D7-8A3EF5B369CF}" type="parTrans" cxnId="{454520FE-9ABA-4400-BF8A-1DA49692C61D}">
      <dgm:prSet/>
      <dgm:spPr/>
      <dgm:t>
        <a:bodyPr/>
        <a:lstStyle/>
        <a:p>
          <a:endParaRPr lang="ru-RU"/>
        </a:p>
      </dgm:t>
    </dgm:pt>
    <dgm:pt modelId="{FF901185-004C-4429-8F29-25B316DDD7EF}" type="sibTrans" cxnId="{454520FE-9ABA-4400-BF8A-1DA49692C61D}">
      <dgm:prSet/>
      <dgm:spPr/>
      <dgm:t>
        <a:bodyPr/>
        <a:lstStyle/>
        <a:p>
          <a:endParaRPr lang="ru-RU"/>
        </a:p>
      </dgm:t>
    </dgm:pt>
    <dgm:pt modelId="{AD111646-474A-4655-ABAD-EDC3645AFE3F}" type="pres">
      <dgm:prSet presAssocID="{E486D89E-C9BB-4DBE-B26C-D09B4CA383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EE5EBA-29F2-41C7-A2DC-BDE47FC9E86A}" type="pres">
      <dgm:prSet presAssocID="{7EF32545-FCEF-4071-8508-382DCFCD6099}" presName="hierRoot1" presStyleCnt="0">
        <dgm:presLayoutVars>
          <dgm:hierBranch val="init"/>
        </dgm:presLayoutVars>
      </dgm:prSet>
      <dgm:spPr/>
    </dgm:pt>
    <dgm:pt modelId="{94A23629-FA1B-4776-A9B9-5CF449B156D9}" type="pres">
      <dgm:prSet presAssocID="{7EF32545-FCEF-4071-8508-382DCFCD6099}" presName="rootComposite1" presStyleCnt="0"/>
      <dgm:spPr/>
    </dgm:pt>
    <dgm:pt modelId="{16AD276F-B599-4ED6-9099-04A6EAB8D3FF}" type="pres">
      <dgm:prSet presAssocID="{7EF32545-FCEF-4071-8508-382DCFCD609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397908-C698-41B2-A092-FA2EEC46F3C2}" type="pres">
      <dgm:prSet presAssocID="{7EF32545-FCEF-4071-8508-382DCFCD609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4F5C0D8-4AB2-472B-8442-036CF3365E03}" type="pres">
      <dgm:prSet presAssocID="{7EF32545-FCEF-4071-8508-382DCFCD6099}" presName="hierChild2" presStyleCnt="0"/>
      <dgm:spPr/>
    </dgm:pt>
    <dgm:pt modelId="{C7F38C74-B348-4712-99D4-417505023439}" type="pres">
      <dgm:prSet presAssocID="{DF866CB6-8C67-453E-8A88-472E18CA5890}" presName="Name64" presStyleLbl="parChTrans1D2" presStyleIdx="0" presStyleCnt="4"/>
      <dgm:spPr/>
      <dgm:t>
        <a:bodyPr/>
        <a:lstStyle/>
        <a:p>
          <a:endParaRPr lang="ru-RU"/>
        </a:p>
      </dgm:t>
    </dgm:pt>
    <dgm:pt modelId="{924BEF6B-76CA-4B1A-837C-296EBB82DE57}" type="pres">
      <dgm:prSet presAssocID="{E900B9DE-1922-427F-B3DC-B9590E9B66CB}" presName="hierRoot2" presStyleCnt="0">
        <dgm:presLayoutVars>
          <dgm:hierBranch val="init"/>
        </dgm:presLayoutVars>
      </dgm:prSet>
      <dgm:spPr/>
    </dgm:pt>
    <dgm:pt modelId="{6846855C-E6C1-4A16-B05C-C9D72F6A58C9}" type="pres">
      <dgm:prSet presAssocID="{E900B9DE-1922-427F-B3DC-B9590E9B66CB}" presName="rootComposite" presStyleCnt="0"/>
      <dgm:spPr/>
    </dgm:pt>
    <dgm:pt modelId="{D9C44BCB-6029-4F17-8954-B5115BEDE462}" type="pres">
      <dgm:prSet presAssocID="{E900B9DE-1922-427F-B3DC-B9590E9B66C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F70186-C384-4E70-9A13-22E9D0BB153F}" type="pres">
      <dgm:prSet presAssocID="{E900B9DE-1922-427F-B3DC-B9590E9B66CB}" presName="rootConnector" presStyleLbl="node2" presStyleIdx="0" presStyleCnt="3"/>
      <dgm:spPr/>
      <dgm:t>
        <a:bodyPr/>
        <a:lstStyle/>
        <a:p>
          <a:endParaRPr lang="ru-RU"/>
        </a:p>
      </dgm:t>
    </dgm:pt>
    <dgm:pt modelId="{BD776F22-7150-41C7-9DF0-CF3BB4364B8B}" type="pres">
      <dgm:prSet presAssocID="{E900B9DE-1922-427F-B3DC-B9590E9B66CB}" presName="hierChild4" presStyleCnt="0"/>
      <dgm:spPr/>
    </dgm:pt>
    <dgm:pt modelId="{FABD17D2-AF2F-4686-9246-AC5EB5852AAB}" type="pres">
      <dgm:prSet presAssocID="{E900B9DE-1922-427F-B3DC-B9590E9B66CB}" presName="hierChild5" presStyleCnt="0"/>
      <dgm:spPr/>
    </dgm:pt>
    <dgm:pt modelId="{3D8FB2A2-258B-4F6D-A47E-9F5CCFC889D9}" type="pres">
      <dgm:prSet presAssocID="{4ED0A0E1-634C-42BD-B57D-C4D48F4DA0BE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62297CE-9189-4945-90F7-29E2C8E32FDE}" type="pres">
      <dgm:prSet presAssocID="{E2DEC46B-1D80-4F10-9FBB-405122212B6D}" presName="hierRoot2" presStyleCnt="0">
        <dgm:presLayoutVars>
          <dgm:hierBranch val="init"/>
        </dgm:presLayoutVars>
      </dgm:prSet>
      <dgm:spPr/>
    </dgm:pt>
    <dgm:pt modelId="{409E8FD6-F005-4AD8-AD96-56656EF3994D}" type="pres">
      <dgm:prSet presAssocID="{E2DEC46B-1D80-4F10-9FBB-405122212B6D}" presName="rootComposite" presStyleCnt="0"/>
      <dgm:spPr/>
    </dgm:pt>
    <dgm:pt modelId="{3B36A7C1-46F5-4D3C-85B5-1C534B9D9BAA}" type="pres">
      <dgm:prSet presAssocID="{E2DEC46B-1D80-4F10-9FBB-405122212B6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0534C-1870-4B3C-BFCD-23A40FDF92BE}" type="pres">
      <dgm:prSet presAssocID="{E2DEC46B-1D80-4F10-9FBB-405122212B6D}" presName="rootConnector" presStyleLbl="node2" presStyleIdx="1" presStyleCnt="3"/>
      <dgm:spPr/>
      <dgm:t>
        <a:bodyPr/>
        <a:lstStyle/>
        <a:p>
          <a:endParaRPr lang="ru-RU"/>
        </a:p>
      </dgm:t>
    </dgm:pt>
    <dgm:pt modelId="{44501A14-9B7C-4E2E-BB53-0FCFE8FBCC2C}" type="pres">
      <dgm:prSet presAssocID="{E2DEC46B-1D80-4F10-9FBB-405122212B6D}" presName="hierChild4" presStyleCnt="0"/>
      <dgm:spPr/>
    </dgm:pt>
    <dgm:pt modelId="{326E33CE-9615-416A-B4E9-7ABA09B0A880}" type="pres">
      <dgm:prSet presAssocID="{E2DEC46B-1D80-4F10-9FBB-405122212B6D}" presName="hierChild5" presStyleCnt="0"/>
      <dgm:spPr/>
    </dgm:pt>
    <dgm:pt modelId="{96A84869-87CF-4950-857F-E5292E953FB9}" type="pres">
      <dgm:prSet presAssocID="{A1982ECD-F9EE-4B21-A1D7-8A3EF5B369CF}" presName="Name64" presStyleLbl="parChTrans1D2" presStyleIdx="2" presStyleCnt="4"/>
      <dgm:spPr/>
      <dgm:t>
        <a:bodyPr/>
        <a:lstStyle/>
        <a:p>
          <a:endParaRPr lang="ru-RU"/>
        </a:p>
      </dgm:t>
    </dgm:pt>
    <dgm:pt modelId="{A45EE89D-5A33-434A-AEDD-62F531D3DAA3}" type="pres">
      <dgm:prSet presAssocID="{849F62EF-3358-411A-8A01-8847BEBD98CB}" presName="hierRoot2" presStyleCnt="0">
        <dgm:presLayoutVars>
          <dgm:hierBranch val="init"/>
        </dgm:presLayoutVars>
      </dgm:prSet>
      <dgm:spPr/>
    </dgm:pt>
    <dgm:pt modelId="{EF7F950E-3108-4BF6-BFD2-8BA95EDFA708}" type="pres">
      <dgm:prSet presAssocID="{849F62EF-3358-411A-8A01-8847BEBD98CB}" presName="rootComposite" presStyleCnt="0"/>
      <dgm:spPr/>
    </dgm:pt>
    <dgm:pt modelId="{ABC809E5-24CE-46D1-8E3E-7E247392D75E}" type="pres">
      <dgm:prSet presAssocID="{849F62EF-3358-411A-8A01-8847BEBD98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FB458D-7477-438E-8A5F-84DCB72C49FB}" type="pres">
      <dgm:prSet presAssocID="{849F62EF-3358-411A-8A01-8847BEBD98CB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B9F605-4503-4F7B-BFA6-A70A4B6779C4}" type="pres">
      <dgm:prSet presAssocID="{849F62EF-3358-411A-8A01-8847BEBD98CB}" presName="hierChild4" presStyleCnt="0"/>
      <dgm:spPr/>
    </dgm:pt>
    <dgm:pt modelId="{7DC6534D-49A6-4E5D-85D9-FB8236E5B031}" type="pres">
      <dgm:prSet presAssocID="{849F62EF-3358-411A-8A01-8847BEBD98CB}" presName="hierChild5" presStyleCnt="0"/>
      <dgm:spPr/>
    </dgm:pt>
    <dgm:pt modelId="{509A7663-A354-40E1-81DD-9D9413B48F5C}" type="pres">
      <dgm:prSet presAssocID="{7EF32545-FCEF-4071-8508-382DCFCD6099}" presName="hierChild3" presStyleCnt="0"/>
      <dgm:spPr/>
    </dgm:pt>
    <dgm:pt modelId="{C48BBD76-2BE2-4212-B85E-E01C5D83FE5A}" type="pres">
      <dgm:prSet presAssocID="{D7134ED4-1565-4360-9559-C99D67E6CC04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7941A8A6-FC34-4729-BF74-6910DE52D106}" type="pres">
      <dgm:prSet presAssocID="{1F2D2212-C3A3-42F2-9B33-D55E3CF6992E}" presName="hierRoot3" presStyleCnt="0">
        <dgm:presLayoutVars>
          <dgm:hierBranch val="init"/>
        </dgm:presLayoutVars>
      </dgm:prSet>
      <dgm:spPr/>
    </dgm:pt>
    <dgm:pt modelId="{0B294E02-9F8C-4D7E-8CC4-16BB027B0D2C}" type="pres">
      <dgm:prSet presAssocID="{1F2D2212-C3A3-42F2-9B33-D55E3CF6992E}" presName="rootComposite3" presStyleCnt="0"/>
      <dgm:spPr/>
    </dgm:pt>
    <dgm:pt modelId="{8BB6589F-F5DC-447C-906B-29DFF29032FD}" type="pres">
      <dgm:prSet presAssocID="{1F2D2212-C3A3-42F2-9B33-D55E3CF6992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E3A7B-3E82-46D0-B1E5-5A327FCF3EA2}" type="pres">
      <dgm:prSet presAssocID="{1F2D2212-C3A3-42F2-9B33-D55E3CF6992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CC01EB4-97FA-480D-920E-684FECCC395C}" type="pres">
      <dgm:prSet presAssocID="{1F2D2212-C3A3-42F2-9B33-D55E3CF6992E}" presName="hierChild6" presStyleCnt="0"/>
      <dgm:spPr/>
    </dgm:pt>
    <dgm:pt modelId="{1CFCF856-8DDD-468D-9110-A9A268261622}" type="pres">
      <dgm:prSet presAssocID="{1F2D2212-C3A3-42F2-9B33-D55E3CF6992E}" presName="hierChild7" presStyleCnt="0"/>
      <dgm:spPr/>
    </dgm:pt>
  </dgm:ptLst>
  <dgm:cxnLst>
    <dgm:cxn modelId="{CDBE3D71-F8AE-4206-8003-D1E17E42C49A}" type="presOf" srcId="{DF866CB6-8C67-453E-8A88-472E18CA5890}" destId="{C7F38C74-B348-4712-99D4-417505023439}" srcOrd="0" destOrd="0" presId="urn:microsoft.com/office/officeart/2009/3/layout/HorizontalOrganizationChart"/>
    <dgm:cxn modelId="{B94F8D9A-EFF5-4200-92E3-EC6B98B6ABED}" type="presOf" srcId="{E2DEC46B-1D80-4F10-9FBB-405122212B6D}" destId="{8140534C-1870-4B3C-BFCD-23A40FDF92BE}" srcOrd="1" destOrd="0" presId="urn:microsoft.com/office/officeart/2009/3/layout/HorizontalOrganizationChart"/>
    <dgm:cxn modelId="{38A5BB93-5D6E-488A-B732-CD868F189029}" type="presOf" srcId="{849F62EF-3358-411A-8A01-8847BEBD98CB}" destId="{ABC809E5-24CE-46D1-8E3E-7E247392D75E}" srcOrd="0" destOrd="0" presId="urn:microsoft.com/office/officeart/2009/3/layout/HorizontalOrganizationChart"/>
    <dgm:cxn modelId="{17932269-5DA7-4974-86FD-EA15C1992A39}" type="presOf" srcId="{4ED0A0E1-634C-42BD-B57D-C4D48F4DA0BE}" destId="{3D8FB2A2-258B-4F6D-A47E-9F5CCFC889D9}" srcOrd="0" destOrd="0" presId="urn:microsoft.com/office/officeart/2009/3/layout/HorizontalOrganizationChart"/>
    <dgm:cxn modelId="{454520FE-9ABA-4400-BF8A-1DA49692C61D}" srcId="{7EF32545-FCEF-4071-8508-382DCFCD6099}" destId="{849F62EF-3358-411A-8A01-8847BEBD98CB}" srcOrd="3" destOrd="0" parTransId="{A1982ECD-F9EE-4B21-A1D7-8A3EF5B369CF}" sibTransId="{FF901185-004C-4429-8F29-25B316DDD7EF}"/>
    <dgm:cxn modelId="{40248232-D1AE-434A-A29D-42BDB6311680}" type="presOf" srcId="{E900B9DE-1922-427F-B3DC-B9590E9B66CB}" destId="{D9C44BCB-6029-4F17-8954-B5115BEDE462}" srcOrd="0" destOrd="0" presId="urn:microsoft.com/office/officeart/2009/3/layout/HorizontalOrganizationChart"/>
    <dgm:cxn modelId="{0A2B6AE2-EB81-456E-9121-63EF6C6F99CF}" type="presOf" srcId="{849F62EF-3358-411A-8A01-8847BEBD98CB}" destId="{48FB458D-7477-438E-8A5F-84DCB72C49FB}" srcOrd="1" destOrd="0" presId="urn:microsoft.com/office/officeart/2009/3/layout/HorizontalOrganizationChart"/>
    <dgm:cxn modelId="{31910130-E20D-49F3-969D-853D78E7A956}" type="presOf" srcId="{E2DEC46B-1D80-4F10-9FBB-405122212B6D}" destId="{3B36A7C1-46F5-4D3C-85B5-1C534B9D9BAA}" srcOrd="0" destOrd="0" presId="urn:microsoft.com/office/officeart/2009/3/layout/HorizontalOrganizationChart"/>
    <dgm:cxn modelId="{122BEA9F-BBBD-4E91-8AB9-6E5D84F2EFFC}" type="presOf" srcId="{7EF32545-FCEF-4071-8508-382DCFCD6099}" destId="{16AD276F-B599-4ED6-9099-04A6EAB8D3FF}" srcOrd="0" destOrd="0" presId="urn:microsoft.com/office/officeart/2009/3/layout/HorizontalOrganizationChart"/>
    <dgm:cxn modelId="{041ADBFE-F458-4E73-9630-A80EF21D191E}" srcId="{7EF32545-FCEF-4071-8508-382DCFCD6099}" destId="{1F2D2212-C3A3-42F2-9B33-D55E3CF6992E}" srcOrd="0" destOrd="0" parTransId="{D7134ED4-1565-4360-9559-C99D67E6CC04}" sibTransId="{A44E6597-AF98-46BB-A365-3510D743ECCD}"/>
    <dgm:cxn modelId="{905BD6B2-CB4F-4AC1-940E-03F0983C5440}" type="presOf" srcId="{E486D89E-C9BB-4DBE-B26C-D09B4CA38308}" destId="{AD111646-474A-4655-ABAD-EDC3645AFE3F}" srcOrd="0" destOrd="0" presId="urn:microsoft.com/office/officeart/2009/3/layout/HorizontalOrganizationChart"/>
    <dgm:cxn modelId="{C0AE261D-332A-425C-8BE4-DD9D8C07DA10}" srcId="{7EF32545-FCEF-4071-8508-382DCFCD6099}" destId="{E2DEC46B-1D80-4F10-9FBB-405122212B6D}" srcOrd="2" destOrd="0" parTransId="{4ED0A0E1-634C-42BD-B57D-C4D48F4DA0BE}" sibTransId="{B38EC06C-0231-492F-911D-B4E384B2C468}"/>
    <dgm:cxn modelId="{B5300CF9-DA73-4A54-BBC5-9092FA16750D}" type="presOf" srcId="{E900B9DE-1922-427F-B3DC-B9590E9B66CB}" destId="{B7F70186-C384-4E70-9A13-22E9D0BB153F}" srcOrd="1" destOrd="0" presId="urn:microsoft.com/office/officeart/2009/3/layout/HorizontalOrganizationChart"/>
    <dgm:cxn modelId="{26D8C365-57A9-40A4-817C-BEC86BE02432}" type="presOf" srcId="{D7134ED4-1565-4360-9559-C99D67E6CC04}" destId="{C48BBD76-2BE2-4212-B85E-E01C5D83FE5A}" srcOrd="0" destOrd="0" presId="urn:microsoft.com/office/officeart/2009/3/layout/HorizontalOrganizationChart"/>
    <dgm:cxn modelId="{DFD43405-1C74-4A89-BA50-2C4B41D0EC9B}" type="presOf" srcId="{7EF32545-FCEF-4071-8508-382DCFCD6099}" destId="{29397908-C698-41B2-A092-FA2EEC46F3C2}" srcOrd="1" destOrd="0" presId="urn:microsoft.com/office/officeart/2009/3/layout/HorizontalOrganizationChart"/>
    <dgm:cxn modelId="{E0C077BB-F10E-4846-82C6-D924C6F97D20}" type="presOf" srcId="{1F2D2212-C3A3-42F2-9B33-D55E3CF6992E}" destId="{E5AE3A7B-3E82-46D0-B1E5-5A327FCF3EA2}" srcOrd="1" destOrd="0" presId="urn:microsoft.com/office/officeart/2009/3/layout/HorizontalOrganizationChart"/>
    <dgm:cxn modelId="{6FB50C10-5F61-4206-BF67-BB5B4548BED1}" srcId="{E486D89E-C9BB-4DBE-B26C-D09B4CA38308}" destId="{7EF32545-FCEF-4071-8508-382DCFCD6099}" srcOrd="0" destOrd="0" parTransId="{5215919F-963E-400B-97B3-0208C649E5D5}" sibTransId="{B912B67D-70C8-4F4A-9BA2-F41FEBF09BE9}"/>
    <dgm:cxn modelId="{DCF3A736-621C-43DF-8DF8-032281331039}" type="presOf" srcId="{A1982ECD-F9EE-4B21-A1D7-8A3EF5B369CF}" destId="{96A84869-87CF-4950-857F-E5292E953FB9}" srcOrd="0" destOrd="0" presId="urn:microsoft.com/office/officeart/2009/3/layout/HorizontalOrganizationChart"/>
    <dgm:cxn modelId="{31C94D81-19DA-447F-94C2-AF6D8A9CCF2F}" srcId="{7EF32545-FCEF-4071-8508-382DCFCD6099}" destId="{E900B9DE-1922-427F-B3DC-B9590E9B66CB}" srcOrd="1" destOrd="0" parTransId="{DF866CB6-8C67-453E-8A88-472E18CA5890}" sibTransId="{B79FE126-3128-4993-BD40-D520ECCD2929}"/>
    <dgm:cxn modelId="{1A08B919-25DD-4C7F-AA2F-2916A465FABA}" type="presOf" srcId="{1F2D2212-C3A3-42F2-9B33-D55E3CF6992E}" destId="{8BB6589F-F5DC-447C-906B-29DFF29032FD}" srcOrd="0" destOrd="0" presId="urn:microsoft.com/office/officeart/2009/3/layout/HorizontalOrganizationChart"/>
    <dgm:cxn modelId="{932BAF20-F47D-4203-9A45-24C3A59DD2F3}" type="presParOf" srcId="{AD111646-474A-4655-ABAD-EDC3645AFE3F}" destId="{72EE5EBA-29F2-41C7-A2DC-BDE47FC9E86A}" srcOrd="0" destOrd="0" presId="urn:microsoft.com/office/officeart/2009/3/layout/HorizontalOrganizationChart"/>
    <dgm:cxn modelId="{A815B501-54CF-438E-BF1E-64AE2D54B55C}" type="presParOf" srcId="{72EE5EBA-29F2-41C7-A2DC-BDE47FC9E86A}" destId="{94A23629-FA1B-4776-A9B9-5CF449B156D9}" srcOrd="0" destOrd="0" presId="urn:microsoft.com/office/officeart/2009/3/layout/HorizontalOrganizationChart"/>
    <dgm:cxn modelId="{56A0C867-4E36-4C5C-9C08-FB6D5DDD6C5F}" type="presParOf" srcId="{94A23629-FA1B-4776-A9B9-5CF449B156D9}" destId="{16AD276F-B599-4ED6-9099-04A6EAB8D3FF}" srcOrd="0" destOrd="0" presId="urn:microsoft.com/office/officeart/2009/3/layout/HorizontalOrganizationChart"/>
    <dgm:cxn modelId="{F1A03202-9275-4E4C-9AB8-76E36FB77F00}" type="presParOf" srcId="{94A23629-FA1B-4776-A9B9-5CF449B156D9}" destId="{29397908-C698-41B2-A092-FA2EEC46F3C2}" srcOrd="1" destOrd="0" presId="urn:microsoft.com/office/officeart/2009/3/layout/HorizontalOrganizationChart"/>
    <dgm:cxn modelId="{FBE4DA96-EDF1-4F48-8EC6-CDAA716FC9AE}" type="presParOf" srcId="{72EE5EBA-29F2-41C7-A2DC-BDE47FC9E86A}" destId="{C4F5C0D8-4AB2-472B-8442-036CF3365E03}" srcOrd="1" destOrd="0" presId="urn:microsoft.com/office/officeart/2009/3/layout/HorizontalOrganizationChart"/>
    <dgm:cxn modelId="{857CEAE6-C72E-4460-B297-5ADB5770AC52}" type="presParOf" srcId="{C4F5C0D8-4AB2-472B-8442-036CF3365E03}" destId="{C7F38C74-B348-4712-99D4-417505023439}" srcOrd="0" destOrd="0" presId="urn:microsoft.com/office/officeart/2009/3/layout/HorizontalOrganizationChart"/>
    <dgm:cxn modelId="{CAE7314C-F788-4DA8-B6BD-7EB26D7FD8C6}" type="presParOf" srcId="{C4F5C0D8-4AB2-472B-8442-036CF3365E03}" destId="{924BEF6B-76CA-4B1A-837C-296EBB82DE57}" srcOrd="1" destOrd="0" presId="urn:microsoft.com/office/officeart/2009/3/layout/HorizontalOrganizationChart"/>
    <dgm:cxn modelId="{2529700B-9DF2-4167-8BD7-AE28232ACB0E}" type="presParOf" srcId="{924BEF6B-76CA-4B1A-837C-296EBB82DE57}" destId="{6846855C-E6C1-4A16-B05C-C9D72F6A58C9}" srcOrd="0" destOrd="0" presId="urn:microsoft.com/office/officeart/2009/3/layout/HorizontalOrganizationChart"/>
    <dgm:cxn modelId="{683B2DB2-E9AF-4986-928A-098BD3DB348E}" type="presParOf" srcId="{6846855C-E6C1-4A16-B05C-C9D72F6A58C9}" destId="{D9C44BCB-6029-4F17-8954-B5115BEDE462}" srcOrd="0" destOrd="0" presId="urn:microsoft.com/office/officeart/2009/3/layout/HorizontalOrganizationChart"/>
    <dgm:cxn modelId="{71BE8530-3CE1-4AF7-A284-CCC666C31C8B}" type="presParOf" srcId="{6846855C-E6C1-4A16-B05C-C9D72F6A58C9}" destId="{B7F70186-C384-4E70-9A13-22E9D0BB153F}" srcOrd="1" destOrd="0" presId="urn:microsoft.com/office/officeart/2009/3/layout/HorizontalOrganizationChart"/>
    <dgm:cxn modelId="{52208E4B-E185-459B-A79A-5116D81735A0}" type="presParOf" srcId="{924BEF6B-76CA-4B1A-837C-296EBB82DE57}" destId="{BD776F22-7150-41C7-9DF0-CF3BB4364B8B}" srcOrd="1" destOrd="0" presId="urn:microsoft.com/office/officeart/2009/3/layout/HorizontalOrganizationChart"/>
    <dgm:cxn modelId="{9F7BAC57-9F64-4316-A2A9-5D70888591AD}" type="presParOf" srcId="{924BEF6B-76CA-4B1A-837C-296EBB82DE57}" destId="{FABD17D2-AF2F-4686-9246-AC5EB5852AAB}" srcOrd="2" destOrd="0" presId="urn:microsoft.com/office/officeart/2009/3/layout/HorizontalOrganizationChart"/>
    <dgm:cxn modelId="{550903C2-C4C4-4ED9-898A-0984B5334E81}" type="presParOf" srcId="{C4F5C0D8-4AB2-472B-8442-036CF3365E03}" destId="{3D8FB2A2-258B-4F6D-A47E-9F5CCFC889D9}" srcOrd="2" destOrd="0" presId="urn:microsoft.com/office/officeart/2009/3/layout/HorizontalOrganizationChart"/>
    <dgm:cxn modelId="{528C766C-F2AE-429B-84BD-1388ED418C3C}" type="presParOf" srcId="{C4F5C0D8-4AB2-472B-8442-036CF3365E03}" destId="{162297CE-9189-4945-90F7-29E2C8E32FDE}" srcOrd="3" destOrd="0" presId="urn:microsoft.com/office/officeart/2009/3/layout/HorizontalOrganizationChart"/>
    <dgm:cxn modelId="{A5A50979-2598-4067-A60A-F67D263B0ECF}" type="presParOf" srcId="{162297CE-9189-4945-90F7-29E2C8E32FDE}" destId="{409E8FD6-F005-4AD8-AD96-56656EF3994D}" srcOrd="0" destOrd="0" presId="urn:microsoft.com/office/officeart/2009/3/layout/HorizontalOrganizationChart"/>
    <dgm:cxn modelId="{1BB09DE3-710A-48C9-9560-50EDE7B594A9}" type="presParOf" srcId="{409E8FD6-F005-4AD8-AD96-56656EF3994D}" destId="{3B36A7C1-46F5-4D3C-85B5-1C534B9D9BAA}" srcOrd="0" destOrd="0" presId="urn:microsoft.com/office/officeart/2009/3/layout/HorizontalOrganizationChart"/>
    <dgm:cxn modelId="{CF08FDBA-9AAC-4AD9-82C2-A87B20D87885}" type="presParOf" srcId="{409E8FD6-F005-4AD8-AD96-56656EF3994D}" destId="{8140534C-1870-4B3C-BFCD-23A40FDF92BE}" srcOrd="1" destOrd="0" presId="urn:microsoft.com/office/officeart/2009/3/layout/HorizontalOrganizationChart"/>
    <dgm:cxn modelId="{BD71C0DD-03DF-45C9-B1C7-C7A9A5F3D219}" type="presParOf" srcId="{162297CE-9189-4945-90F7-29E2C8E32FDE}" destId="{44501A14-9B7C-4E2E-BB53-0FCFE8FBCC2C}" srcOrd="1" destOrd="0" presId="urn:microsoft.com/office/officeart/2009/3/layout/HorizontalOrganizationChart"/>
    <dgm:cxn modelId="{7A9697C1-4571-42DC-B85A-F07CD1163EB4}" type="presParOf" srcId="{162297CE-9189-4945-90F7-29E2C8E32FDE}" destId="{326E33CE-9615-416A-B4E9-7ABA09B0A880}" srcOrd="2" destOrd="0" presId="urn:microsoft.com/office/officeart/2009/3/layout/HorizontalOrganizationChart"/>
    <dgm:cxn modelId="{203BBDB1-B197-4836-A76A-86ACDB78C0C6}" type="presParOf" srcId="{C4F5C0D8-4AB2-472B-8442-036CF3365E03}" destId="{96A84869-87CF-4950-857F-E5292E953FB9}" srcOrd="4" destOrd="0" presId="urn:microsoft.com/office/officeart/2009/3/layout/HorizontalOrganizationChart"/>
    <dgm:cxn modelId="{4456B5DF-F241-4F73-AB68-06180D925275}" type="presParOf" srcId="{C4F5C0D8-4AB2-472B-8442-036CF3365E03}" destId="{A45EE89D-5A33-434A-AEDD-62F531D3DAA3}" srcOrd="5" destOrd="0" presId="urn:microsoft.com/office/officeart/2009/3/layout/HorizontalOrganizationChart"/>
    <dgm:cxn modelId="{2B3A4B2F-BA00-46F7-9976-35E34E01E4E1}" type="presParOf" srcId="{A45EE89D-5A33-434A-AEDD-62F531D3DAA3}" destId="{EF7F950E-3108-4BF6-BFD2-8BA95EDFA708}" srcOrd="0" destOrd="0" presId="urn:microsoft.com/office/officeart/2009/3/layout/HorizontalOrganizationChart"/>
    <dgm:cxn modelId="{F3BCF572-160C-4DA1-BE9D-C47DA7F23B0F}" type="presParOf" srcId="{EF7F950E-3108-4BF6-BFD2-8BA95EDFA708}" destId="{ABC809E5-24CE-46D1-8E3E-7E247392D75E}" srcOrd="0" destOrd="0" presId="urn:microsoft.com/office/officeart/2009/3/layout/HorizontalOrganizationChart"/>
    <dgm:cxn modelId="{7BD73C96-82B8-4AAC-B036-5E9B0A677117}" type="presParOf" srcId="{EF7F950E-3108-4BF6-BFD2-8BA95EDFA708}" destId="{48FB458D-7477-438E-8A5F-84DCB72C49FB}" srcOrd="1" destOrd="0" presId="urn:microsoft.com/office/officeart/2009/3/layout/HorizontalOrganizationChart"/>
    <dgm:cxn modelId="{948ED04D-1C11-43C0-9472-2F67F7B07010}" type="presParOf" srcId="{A45EE89D-5A33-434A-AEDD-62F531D3DAA3}" destId="{F9B9F605-4503-4F7B-BFA6-A70A4B6779C4}" srcOrd="1" destOrd="0" presId="urn:microsoft.com/office/officeart/2009/3/layout/HorizontalOrganizationChart"/>
    <dgm:cxn modelId="{F13678C4-BF21-42A8-B7BB-E0A04DD379B3}" type="presParOf" srcId="{A45EE89D-5A33-434A-AEDD-62F531D3DAA3}" destId="{7DC6534D-49A6-4E5D-85D9-FB8236E5B031}" srcOrd="2" destOrd="0" presId="urn:microsoft.com/office/officeart/2009/3/layout/HorizontalOrganizationChart"/>
    <dgm:cxn modelId="{A22E4229-5BF5-4044-BCDA-5D742C607D8D}" type="presParOf" srcId="{72EE5EBA-29F2-41C7-A2DC-BDE47FC9E86A}" destId="{509A7663-A354-40E1-81DD-9D9413B48F5C}" srcOrd="2" destOrd="0" presId="urn:microsoft.com/office/officeart/2009/3/layout/HorizontalOrganizationChart"/>
    <dgm:cxn modelId="{40382BF7-F22D-4AE3-BC36-CD826C6E27B9}" type="presParOf" srcId="{509A7663-A354-40E1-81DD-9D9413B48F5C}" destId="{C48BBD76-2BE2-4212-B85E-E01C5D83FE5A}" srcOrd="0" destOrd="0" presId="urn:microsoft.com/office/officeart/2009/3/layout/HorizontalOrganizationChart"/>
    <dgm:cxn modelId="{C4C3DA80-5B8B-4A56-9D65-75B16919A715}" type="presParOf" srcId="{509A7663-A354-40E1-81DD-9D9413B48F5C}" destId="{7941A8A6-FC34-4729-BF74-6910DE52D106}" srcOrd="1" destOrd="0" presId="urn:microsoft.com/office/officeart/2009/3/layout/HorizontalOrganizationChart"/>
    <dgm:cxn modelId="{08D86AE1-4CC3-4076-99E7-2B9D61498C11}" type="presParOf" srcId="{7941A8A6-FC34-4729-BF74-6910DE52D106}" destId="{0B294E02-9F8C-4D7E-8CC4-16BB027B0D2C}" srcOrd="0" destOrd="0" presId="urn:microsoft.com/office/officeart/2009/3/layout/HorizontalOrganizationChart"/>
    <dgm:cxn modelId="{C7FE34F4-E3B4-4CAA-8538-DF9939DC10B9}" type="presParOf" srcId="{0B294E02-9F8C-4D7E-8CC4-16BB027B0D2C}" destId="{8BB6589F-F5DC-447C-906B-29DFF29032FD}" srcOrd="0" destOrd="0" presId="urn:microsoft.com/office/officeart/2009/3/layout/HorizontalOrganizationChart"/>
    <dgm:cxn modelId="{3274B1C3-93DC-4020-AB1D-9C0C99881C1D}" type="presParOf" srcId="{0B294E02-9F8C-4D7E-8CC4-16BB027B0D2C}" destId="{E5AE3A7B-3E82-46D0-B1E5-5A327FCF3EA2}" srcOrd="1" destOrd="0" presId="urn:microsoft.com/office/officeart/2009/3/layout/HorizontalOrganizationChart"/>
    <dgm:cxn modelId="{DD06B814-ADCA-433D-9FCA-D92166A8F917}" type="presParOf" srcId="{7941A8A6-FC34-4729-BF74-6910DE52D106}" destId="{FCC01EB4-97FA-480D-920E-684FECCC395C}" srcOrd="1" destOrd="0" presId="urn:microsoft.com/office/officeart/2009/3/layout/HorizontalOrganizationChart"/>
    <dgm:cxn modelId="{44E7A577-EB4C-48A8-9E55-F3660831B88C}" type="presParOf" srcId="{7941A8A6-FC34-4729-BF74-6910DE52D106}" destId="{1CFCF856-8DDD-468D-9110-A9A26826162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835F8-E34D-4AFE-9DD2-80D702DF341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70747-0259-4BDC-B99C-718FE399DEC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2">
                  <a:lumMod val="50000"/>
                </a:schemeClr>
              </a:solidFill>
            </a:rPr>
            <a:t>Социально-адаптированная личность</a:t>
          </a:r>
          <a:endParaRPr lang="ru-RU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71E48AC0-0857-4EE9-8EC0-7125EB3A864C}" type="parTrans" cxnId="{BADE909E-29F1-4DC7-9B86-180C339FF914}">
      <dgm:prSet/>
      <dgm:spPr/>
      <dgm:t>
        <a:bodyPr/>
        <a:lstStyle/>
        <a:p>
          <a:endParaRPr lang="ru-RU"/>
        </a:p>
      </dgm:t>
    </dgm:pt>
    <dgm:pt modelId="{192A2B5D-AEC9-419F-92B1-DA006515AF2F}" type="sibTrans" cxnId="{BADE909E-29F1-4DC7-9B86-180C339FF914}">
      <dgm:prSet/>
      <dgm:spPr/>
      <dgm:t>
        <a:bodyPr/>
        <a:lstStyle/>
        <a:p>
          <a:endParaRPr lang="ru-RU"/>
        </a:p>
      </dgm:t>
    </dgm:pt>
    <dgm:pt modelId="{762F0B48-DBC2-4EB6-9ABC-60665594BE7E}">
      <dgm:prSet phldrT="[Текст]" custT="1"/>
      <dgm:spPr/>
      <dgm:t>
        <a:bodyPr/>
        <a:lstStyle/>
        <a:p>
          <a:r>
            <a:rPr lang="ru-RU" sz="3200" dirty="0" smtClean="0"/>
            <a:t>Интеллектуальные навыки</a:t>
          </a:r>
          <a:endParaRPr lang="ru-RU" sz="3200" dirty="0"/>
        </a:p>
      </dgm:t>
    </dgm:pt>
    <dgm:pt modelId="{D5EAD8C8-E88F-45C5-9501-9916C9CCA721}" type="parTrans" cxnId="{BA90D847-677E-4BC8-8EC2-E65BC1ECBA36}">
      <dgm:prSet/>
      <dgm:spPr/>
      <dgm:t>
        <a:bodyPr/>
        <a:lstStyle/>
        <a:p>
          <a:endParaRPr lang="ru-RU"/>
        </a:p>
      </dgm:t>
    </dgm:pt>
    <dgm:pt modelId="{70702C27-081F-40BE-B563-76C362626F40}" type="sibTrans" cxnId="{BA90D847-677E-4BC8-8EC2-E65BC1ECBA36}">
      <dgm:prSet/>
      <dgm:spPr/>
      <dgm:t>
        <a:bodyPr/>
        <a:lstStyle/>
        <a:p>
          <a:endParaRPr lang="ru-RU"/>
        </a:p>
      </dgm:t>
    </dgm:pt>
    <dgm:pt modelId="{15C3564A-D387-4813-8547-7F84572EED0B}">
      <dgm:prSet phldrT="[Текст]" custT="1"/>
      <dgm:spPr/>
      <dgm:t>
        <a:bodyPr/>
        <a:lstStyle/>
        <a:p>
          <a:r>
            <a:rPr lang="ru-RU" sz="3200" dirty="0" smtClean="0"/>
            <a:t>Духовно-нравственные навыки</a:t>
          </a:r>
          <a:endParaRPr lang="ru-RU" sz="3200" dirty="0"/>
        </a:p>
      </dgm:t>
    </dgm:pt>
    <dgm:pt modelId="{E684C368-D275-4E53-A2BA-990D442CDF78}" type="parTrans" cxnId="{37C62928-8D1A-4466-8D58-F54C1C837B54}">
      <dgm:prSet/>
      <dgm:spPr/>
      <dgm:t>
        <a:bodyPr/>
        <a:lstStyle/>
        <a:p>
          <a:endParaRPr lang="ru-RU"/>
        </a:p>
      </dgm:t>
    </dgm:pt>
    <dgm:pt modelId="{3BCE06F5-20FD-4309-A5D3-EFCC018AC022}" type="sibTrans" cxnId="{37C62928-8D1A-4466-8D58-F54C1C837B54}">
      <dgm:prSet/>
      <dgm:spPr/>
      <dgm:t>
        <a:bodyPr/>
        <a:lstStyle/>
        <a:p>
          <a:endParaRPr lang="ru-RU"/>
        </a:p>
      </dgm:t>
    </dgm:pt>
    <dgm:pt modelId="{D72B8196-8537-4F34-BD15-70C3ADF609A5}">
      <dgm:prSet phldrT="[Текст]" custT="1"/>
      <dgm:spPr/>
      <dgm:t>
        <a:bodyPr/>
        <a:lstStyle/>
        <a:p>
          <a:r>
            <a:rPr lang="ru-RU" sz="3200" dirty="0" smtClean="0"/>
            <a:t>Трудовые навыки</a:t>
          </a:r>
          <a:endParaRPr lang="ru-RU" sz="3200" dirty="0"/>
        </a:p>
      </dgm:t>
    </dgm:pt>
    <dgm:pt modelId="{51B32B31-B6EB-458D-B54E-7A542F353D97}" type="parTrans" cxnId="{B794D129-10A7-4050-B0AD-FB7E923BD9E3}">
      <dgm:prSet/>
      <dgm:spPr/>
      <dgm:t>
        <a:bodyPr/>
        <a:lstStyle/>
        <a:p>
          <a:endParaRPr lang="ru-RU"/>
        </a:p>
      </dgm:t>
    </dgm:pt>
    <dgm:pt modelId="{7AA8EA8C-CEBB-4B58-B3A6-675B7325AC27}" type="sibTrans" cxnId="{B794D129-10A7-4050-B0AD-FB7E923BD9E3}">
      <dgm:prSet/>
      <dgm:spPr/>
      <dgm:t>
        <a:bodyPr/>
        <a:lstStyle/>
        <a:p>
          <a:endParaRPr lang="ru-RU"/>
        </a:p>
      </dgm:t>
    </dgm:pt>
    <dgm:pt modelId="{AE032D14-AC1D-4B90-BE92-C4168F724F6D}">
      <dgm:prSet phldrT="[Текст]" custT="1"/>
      <dgm:spPr/>
      <dgm:t>
        <a:bodyPr/>
        <a:lstStyle/>
        <a:p>
          <a:r>
            <a:rPr lang="ru-RU" sz="3200" dirty="0" smtClean="0"/>
            <a:t>Социальные навыки</a:t>
          </a:r>
          <a:endParaRPr lang="ru-RU" sz="3200" dirty="0"/>
        </a:p>
      </dgm:t>
    </dgm:pt>
    <dgm:pt modelId="{D036A149-F918-45EB-8ED8-6F4A67333EB0}" type="parTrans" cxnId="{781841B0-2ADA-4F6A-96C7-945D368157CA}">
      <dgm:prSet/>
      <dgm:spPr/>
      <dgm:t>
        <a:bodyPr/>
        <a:lstStyle/>
        <a:p>
          <a:endParaRPr lang="ru-RU"/>
        </a:p>
      </dgm:t>
    </dgm:pt>
    <dgm:pt modelId="{088F333C-065A-4E88-93E3-F477C9D4ADDD}" type="sibTrans" cxnId="{781841B0-2ADA-4F6A-96C7-945D368157CA}">
      <dgm:prSet/>
      <dgm:spPr/>
      <dgm:t>
        <a:bodyPr/>
        <a:lstStyle/>
        <a:p>
          <a:endParaRPr lang="ru-RU"/>
        </a:p>
      </dgm:t>
    </dgm:pt>
    <dgm:pt modelId="{DFCD23E2-73B7-4FD8-ADB2-95B5C07946E7}" type="pres">
      <dgm:prSet presAssocID="{6C4835F8-E34D-4AFE-9DD2-80D702DF341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8FA09-C87F-4621-9050-C8FB5E6E7055}" type="pres">
      <dgm:prSet presAssocID="{6C4835F8-E34D-4AFE-9DD2-80D702DF341F}" presName="matrix" presStyleCnt="0"/>
      <dgm:spPr/>
    </dgm:pt>
    <dgm:pt modelId="{D883EEBE-4273-41E7-9377-9DED8F3F27DE}" type="pres">
      <dgm:prSet presAssocID="{6C4835F8-E34D-4AFE-9DD2-80D702DF341F}" presName="tile1" presStyleLbl="node1" presStyleIdx="0" presStyleCnt="4"/>
      <dgm:spPr/>
      <dgm:t>
        <a:bodyPr/>
        <a:lstStyle/>
        <a:p>
          <a:endParaRPr lang="ru-RU"/>
        </a:p>
      </dgm:t>
    </dgm:pt>
    <dgm:pt modelId="{8E16E73E-E7EB-4D58-9144-D2441D310E3B}" type="pres">
      <dgm:prSet presAssocID="{6C4835F8-E34D-4AFE-9DD2-80D702DF341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52BD7-47EF-4981-84F0-C34D33962563}" type="pres">
      <dgm:prSet presAssocID="{6C4835F8-E34D-4AFE-9DD2-80D702DF341F}" presName="tile2" presStyleLbl="node1" presStyleIdx="1" presStyleCnt="4"/>
      <dgm:spPr/>
      <dgm:t>
        <a:bodyPr/>
        <a:lstStyle/>
        <a:p>
          <a:endParaRPr lang="ru-RU"/>
        </a:p>
      </dgm:t>
    </dgm:pt>
    <dgm:pt modelId="{FB08E025-6904-4B96-9720-7F1AB82D30E5}" type="pres">
      <dgm:prSet presAssocID="{6C4835F8-E34D-4AFE-9DD2-80D702DF341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38231-5F77-4EF5-A531-26828FCD10AD}" type="pres">
      <dgm:prSet presAssocID="{6C4835F8-E34D-4AFE-9DD2-80D702DF341F}" presName="tile3" presStyleLbl="node1" presStyleIdx="2" presStyleCnt="4"/>
      <dgm:spPr/>
      <dgm:t>
        <a:bodyPr/>
        <a:lstStyle/>
        <a:p>
          <a:endParaRPr lang="ru-RU"/>
        </a:p>
      </dgm:t>
    </dgm:pt>
    <dgm:pt modelId="{70056E0C-0913-4885-A3A6-B1A4C0BA05B0}" type="pres">
      <dgm:prSet presAssocID="{6C4835F8-E34D-4AFE-9DD2-80D702DF341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2085F-D38A-4442-8049-A50E34558617}" type="pres">
      <dgm:prSet presAssocID="{6C4835F8-E34D-4AFE-9DD2-80D702DF341F}" presName="tile4" presStyleLbl="node1" presStyleIdx="3" presStyleCnt="4"/>
      <dgm:spPr/>
      <dgm:t>
        <a:bodyPr/>
        <a:lstStyle/>
        <a:p>
          <a:endParaRPr lang="ru-RU"/>
        </a:p>
      </dgm:t>
    </dgm:pt>
    <dgm:pt modelId="{ABFCB22D-181A-4388-9560-923FD248808E}" type="pres">
      <dgm:prSet presAssocID="{6C4835F8-E34D-4AFE-9DD2-80D702DF341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8FD5E-758A-4779-8C4A-BCF8DA03027D}" type="pres">
      <dgm:prSet presAssocID="{6C4835F8-E34D-4AFE-9DD2-80D702DF341F}" presName="centerTile" presStyleLbl="fgShp" presStyleIdx="0" presStyleCnt="1" custScaleX="152542" custScaleY="1458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0E9B095-E026-4BF1-B8A7-0418133F500A}" type="presOf" srcId="{6C4835F8-E34D-4AFE-9DD2-80D702DF341F}" destId="{DFCD23E2-73B7-4FD8-ADB2-95B5C07946E7}" srcOrd="0" destOrd="0" presId="urn:microsoft.com/office/officeart/2005/8/layout/matrix1"/>
    <dgm:cxn modelId="{BADE909E-29F1-4DC7-9B86-180C339FF914}" srcId="{6C4835F8-E34D-4AFE-9DD2-80D702DF341F}" destId="{6C670747-0259-4BDC-B99C-718FE399DECF}" srcOrd="0" destOrd="0" parTransId="{71E48AC0-0857-4EE9-8EC0-7125EB3A864C}" sibTransId="{192A2B5D-AEC9-419F-92B1-DA006515AF2F}"/>
    <dgm:cxn modelId="{246572A2-7F60-479C-A787-E5E10C6B72C2}" type="presOf" srcId="{762F0B48-DBC2-4EB6-9ABC-60665594BE7E}" destId="{8E16E73E-E7EB-4D58-9144-D2441D310E3B}" srcOrd="1" destOrd="0" presId="urn:microsoft.com/office/officeart/2005/8/layout/matrix1"/>
    <dgm:cxn modelId="{37C62928-8D1A-4466-8D58-F54C1C837B54}" srcId="{6C670747-0259-4BDC-B99C-718FE399DECF}" destId="{15C3564A-D387-4813-8547-7F84572EED0B}" srcOrd="1" destOrd="0" parTransId="{E684C368-D275-4E53-A2BA-990D442CDF78}" sibTransId="{3BCE06F5-20FD-4309-A5D3-EFCC018AC022}"/>
    <dgm:cxn modelId="{5BD67A29-C567-4014-A8A9-3EA6186A4C89}" type="presOf" srcId="{D72B8196-8537-4F34-BD15-70C3ADF609A5}" destId="{4C338231-5F77-4EF5-A531-26828FCD10AD}" srcOrd="0" destOrd="0" presId="urn:microsoft.com/office/officeart/2005/8/layout/matrix1"/>
    <dgm:cxn modelId="{079E4864-7726-493A-97D2-A0220B7919CF}" type="presOf" srcId="{15C3564A-D387-4813-8547-7F84572EED0B}" destId="{FB08E025-6904-4B96-9720-7F1AB82D30E5}" srcOrd="1" destOrd="0" presId="urn:microsoft.com/office/officeart/2005/8/layout/matrix1"/>
    <dgm:cxn modelId="{BA90D847-677E-4BC8-8EC2-E65BC1ECBA36}" srcId="{6C670747-0259-4BDC-B99C-718FE399DECF}" destId="{762F0B48-DBC2-4EB6-9ABC-60665594BE7E}" srcOrd="0" destOrd="0" parTransId="{D5EAD8C8-E88F-45C5-9501-9916C9CCA721}" sibTransId="{70702C27-081F-40BE-B563-76C362626F40}"/>
    <dgm:cxn modelId="{2A7FF985-5F6E-4FC9-AF4E-9ABA712176AA}" type="presOf" srcId="{762F0B48-DBC2-4EB6-9ABC-60665594BE7E}" destId="{D883EEBE-4273-41E7-9377-9DED8F3F27DE}" srcOrd="0" destOrd="0" presId="urn:microsoft.com/office/officeart/2005/8/layout/matrix1"/>
    <dgm:cxn modelId="{9F588DEE-6E06-458A-9D46-DE20514CFA65}" type="presOf" srcId="{AE032D14-AC1D-4B90-BE92-C4168F724F6D}" destId="{35D2085F-D38A-4442-8049-A50E34558617}" srcOrd="0" destOrd="0" presId="urn:microsoft.com/office/officeart/2005/8/layout/matrix1"/>
    <dgm:cxn modelId="{24246115-108B-454F-ACA6-CC350098DA6C}" type="presOf" srcId="{15C3564A-D387-4813-8547-7F84572EED0B}" destId="{72B52BD7-47EF-4981-84F0-C34D33962563}" srcOrd="0" destOrd="0" presId="urn:microsoft.com/office/officeart/2005/8/layout/matrix1"/>
    <dgm:cxn modelId="{BCD30D45-FBF4-46B9-82E3-97C10324EEB4}" type="presOf" srcId="{6C670747-0259-4BDC-B99C-718FE399DECF}" destId="{5968FD5E-758A-4779-8C4A-BCF8DA03027D}" srcOrd="0" destOrd="0" presId="urn:microsoft.com/office/officeart/2005/8/layout/matrix1"/>
    <dgm:cxn modelId="{7459EDDE-BD6A-4D96-916D-98A32200DCE8}" type="presOf" srcId="{AE032D14-AC1D-4B90-BE92-C4168F724F6D}" destId="{ABFCB22D-181A-4388-9560-923FD248808E}" srcOrd="1" destOrd="0" presId="urn:microsoft.com/office/officeart/2005/8/layout/matrix1"/>
    <dgm:cxn modelId="{30340304-5633-4718-A1B3-51376C10C5BD}" type="presOf" srcId="{D72B8196-8537-4F34-BD15-70C3ADF609A5}" destId="{70056E0C-0913-4885-A3A6-B1A4C0BA05B0}" srcOrd="1" destOrd="0" presId="urn:microsoft.com/office/officeart/2005/8/layout/matrix1"/>
    <dgm:cxn modelId="{B794D129-10A7-4050-B0AD-FB7E923BD9E3}" srcId="{6C670747-0259-4BDC-B99C-718FE399DECF}" destId="{D72B8196-8537-4F34-BD15-70C3ADF609A5}" srcOrd="2" destOrd="0" parTransId="{51B32B31-B6EB-458D-B54E-7A542F353D97}" sibTransId="{7AA8EA8C-CEBB-4B58-B3A6-675B7325AC27}"/>
    <dgm:cxn modelId="{781841B0-2ADA-4F6A-96C7-945D368157CA}" srcId="{6C670747-0259-4BDC-B99C-718FE399DECF}" destId="{AE032D14-AC1D-4B90-BE92-C4168F724F6D}" srcOrd="3" destOrd="0" parTransId="{D036A149-F918-45EB-8ED8-6F4A67333EB0}" sibTransId="{088F333C-065A-4E88-93E3-F477C9D4ADDD}"/>
    <dgm:cxn modelId="{AE234953-C480-4E81-A546-7D7DA5A4C372}" type="presParOf" srcId="{DFCD23E2-73B7-4FD8-ADB2-95B5C07946E7}" destId="{7F08FA09-C87F-4621-9050-C8FB5E6E7055}" srcOrd="0" destOrd="0" presId="urn:microsoft.com/office/officeart/2005/8/layout/matrix1"/>
    <dgm:cxn modelId="{FCE258E8-77F2-4919-A655-DD421FE63C2D}" type="presParOf" srcId="{7F08FA09-C87F-4621-9050-C8FB5E6E7055}" destId="{D883EEBE-4273-41E7-9377-9DED8F3F27DE}" srcOrd="0" destOrd="0" presId="urn:microsoft.com/office/officeart/2005/8/layout/matrix1"/>
    <dgm:cxn modelId="{CAF17FFF-E16E-4334-B37E-BABD88B39598}" type="presParOf" srcId="{7F08FA09-C87F-4621-9050-C8FB5E6E7055}" destId="{8E16E73E-E7EB-4D58-9144-D2441D310E3B}" srcOrd="1" destOrd="0" presId="urn:microsoft.com/office/officeart/2005/8/layout/matrix1"/>
    <dgm:cxn modelId="{B68192A3-DB58-4355-95B1-F81FC0861633}" type="presParOf" srcId="{7F08FA09-C87F-4621-9050-C8FB5E6E7055}" destId="{72B52BD7-47EF-4981-84F0-C34D33962563}" srcOrd="2" destOrd="0" presId="urn:microsoft.com/office/officeart/2005/8/layout/matrix1"/>
    <dgm:cxn modelId="{DE288994-FE16-4964-AA09-0BC5C48CF3AE}" type="presParOf" srcId="{7F08FA09-C87F-4621-9050-C8FB5E6E7055}" destId="{FB08E025-6904-4B96-9720-7F1AB82D30E5}" srcOrd="3" destOrd="0" presId="urn:microsoft.com/office/officeart/2005/8/layout/matrix1"/>
    <dgm:cxn modelId="{775C1E9F-F8F1-4C28-AA7F-4ECEBDDBD80A}" type="presParOf" srcId="{7F08FA09-C87F-4621-9050-C8FB5E6E7055}" destId="{4C338231-5F77-4EF5-A531-26828FCD10AD}" srcOrd="4" destOrd="0" presId="urn:microsoft.com/office/officeart/2005/8/layout/matrix1"/>
    <dgm:cxn modelId="{6BB81825-6131-47B4-A838-691C51C8E7BE}" type="presParOf" srcId="{7F08FA09-C87F-4621-9050-C8FB5E6E7055}" destId="{70056E0C-0913-4885-A3A6-B1A4C0BA05B0}" srcOrd="5" destOrd="0" presId="urn:microsoft.com/office/officeart/2005/8/layout/matrix1"/>
    <dgm:cxn modelId="{BCA8EFD1-77C8-4AF1-97F7-B1FFEB78A93F}" type="presParOf" srcId="{7F08FA09-C87F-4621-9050-C8FB5E6E7055}" destId="{35D2085F-D38A-4442-8049-A50E34558617}" srcOrd="6" destOrd="0" presId="urn:microsoft.com/office/officeart/2005/8/layout/matrix1"/>
    <dgm:cxn modelId="{08D0E8DA-9BEA-4F8A-91E0-0CAA69DB68F1}" type="presParOf" srcId="{7F08FA09-C87F-4621-9050-C8FB5E6E7055}" destId="{ABFCB22D-181A-4388-9560-923FD248808E}" srcOrd="7" destOrd="0" presId="urn:microsoft.com/office/officeart/2005/8/layout/matrix1"/>
    <dgm:cxn modelId="{4F633DA7-0D78-4438-BD21-F6A80F889806}" type="presParOf" srcId="{DFCD23E2-73B7-4FD8-ADB2-95B5C07946E7}" destId="{5968FD5E-758A-4779-8C4A-BCF8DA0302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E70C3-A073-46CF-ABDE-D935005937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8B9C26-4709-42B7-BCCA-1A977300B775}">
      <dgm:prSet phldrT="[Текст]" custT="1"/>
      <dgm:spPr/>
      <dgm:t>
        <a:bodyPr/>
        <a:lstStyle/>
        <a:p>
          <a:r>
            <a:rPr lang="ru-RU" sz="2400" b="1" dirty="0" smtClean="0"/>
            <a:t>Краеведческая </a:t>
          </a:r>
        </a:p>
        <a:p>
          <a:r>
            <a:rPr lang="ru-RU" sz="2400" b="1" dirty="0" smtClean="0"/>
            <a:t>компонента</a:t>
          </a:r>
          <a:endParaRPr lang="ru-RU" sz="2400" b="1" dirty="0"/>
        </a:p>
      </dgm:t>
    </dgm:pt>
    <dgm:pt modelId="{A49EDCA4-7A4F-4159-9EA6-8590ADF1F4B5}" type="parTrans" cxnId="{0DD7F583-F17D-4021-85C8-3AAB16F4FB29}">
      <dgm:prSet/>
      <dgm:spPr/>
      <dgm:t>
        <a:bodyPr/>
        <a:lstStyle/>
        <a:p>
          <a:endParaRPr lang="ru-RU"/>
        </a:p>
      </dgm:t>
    </dgm:pt>
    <dgm:pt modelId="{CD62FC9A-B4D6-4982-ABDC-718CFFBDB821}" type="sibTrans" cxnId="{0DD7F583-F17D-4021-85C8-3AAB16F4FB29}">
      <dgm:prSet/>
      <dgm:spPr/>
      <dgm:t>
        <a:bodyPr/>
        <a:lstStyle/>
        <a:p>
          <a:endParaRPr lang="ru-RU"/>
        </a:p>
      </dgm:t>
    </dgm:pt>
    <dgm:pt modelId="{D87625FE-B2FD-4FE3-A2E6-5A75CA0AFF9A}">
      <dgm:prSet phldrT="[Текст]" custT="1"/>
      <dgm:spPr/>
      <dgm:t>
        <a:bodyPr/>
        <a:lstStyle/>
        <a:p>
          <a:r>
            <a:rPr lang="ru-RU" sz="2400" b="1" dirty="0" smtClean="0"/>
            <a:t>Учебная</a:t>
          </a:r>
        </a:p>
        <a:p>
          <a:r>
            <a:rPr lang="ru-RU" sz="2400" b="1" dirty="0" smtClean="0"/>
            <a:t> работа</a:t>
          </a:r>
          <a:endParaRPr lang="ru-RU" sz="2400" b="1" dirty="0"/>
        </a:p>
      </dgm:t>
    </dgm:pt>
    <dgm:pt modelId="{4647BBF4-6493-4110-B588-65316D01B159}" type="parTrans" cxnId="{8E88F0BD-14CE-4AA6-B3ED-DE4E78A5FB42}">
      <dgm:prSet/>
      <dgm:spPr/>
      <dgm:t>
        <a:bodyPr/>
        <a:lstStyle/>
        <a:p>
          <a:endParaRPr lang="ru-RU"/>
        </a:p>
      </dgm:t>
    </dgm:pt>
    <dgm:pt modelId="{4661BD0A-C016-4FB2-B906-21BB7537C623}" type="sibTrans" cxnId="{8E88F0BD-14CE-4AA6-B3ED-DE4E78A5FB42}">
      <dgm:prSet/>
      <dgm:spPr/>
      <dgm:t>
        <a:bodyPr/>
        <a:lstStyle/>
        <a:p>
          <a:endParaRPr lang="ru-RU"/>
        </a:p>
      </dgm:t>
    </dgm:pt>
    <dgm:pt modelId="{2CEDE84C-62D9-446F-A379-F08EE6536273}">
      <dgm:prSet phldrT="[Текст]" custT="1"/>
      <dgm:spPr/>
      <dgm:t>
        <a:bodyPr/>
        <a:lstStyle/>
        <a:p>
          <a:r>
            <a:rPr lang="ru-RU" sz="2400" b="1" dirty="0" smtClean="0"/>
            <a:t>Воспитательная работа</a:t>
          </a:r>
          <a:endParaRPr lang="ru-RU" sz="2400" b="1" dirty="0"/>
        </a:p>
      </dgm:t>
    </dgm:pt>
    <dgm:pt modelId="{D6DD97DA-A669-4F22-843F-77B966A1543D}" type="parTrans" cxnId="{DE274080-FAC4-43C3-A3F8-BAE148121D4D}">
      <dgm:prSet/>
      <dgm:spPr/>
      <dgm:t>
        <a:bodyPr/>
        <a:lstStyle/>
        <a:p>
          <a:endParaRPr lang="ru-RU"/>
        </a:p>
      </dgm:t>
    </dgm:pt>
    <dgm:pt modelId="{4FC0192C-87A7-4E45-8AEF-A7E566A1D1DB}" type="sibTrans" cxnId="{DE274080-FAC4-43C3-A3F8-BAE148121D4D}">
      <dgm:prSet/>
      <dgm:spPr/>
      <dgm:t>
        <a:bodyPr/>
        <a:lstStyle/>
        <a:p>
          <a:endParaRPr lang="ru-RU"/>
        </a:p>
      </dgm:t>
    </dgm:pt>
    <dgm:pt modelId="{3D3AC68F-708E-4AD6-AD20-AD6EF156FF49}">
      <dgm:prSet phldrT="[Текст]" custT="1"/>
      <dgm:spPr/>
      <dgm:t>
        <a:bodyPr/>
        <a:lstStyle/>
        <a:p>
          <a:r>
            <a:rPr lang="ru-RU" sz="2400" b="1" dirty="0" smtClean="0"/>
            <a:t>Социальный опыт</a:t>
          </a:r>
          <a:endParaRPr lang="ru-RU" sz="2400" b="1" dirty="0"/>
        </a:p>
      </dgm:t>
    </dgm:pt>
    <dgm:pt modelId="{1BE9D397-6D56-4436-8020-6F73A17E246C}" type="parTrans" cxnId="{7F6209FD-8495-470A-8E21-EDC851DB2776}">
      <dgm:prSet/>
      <dgm:spPr/>
      <dgm:t>
        <a:bodyPr/>
        <a:lstStyle/>
        <a:p>
          <a:endParaRPr lang="ru-RU"/>
        </a:p>
      </dgm:t>
    </dgm:pt>
    <dgm:pt modelId="{452137BA-3E85-49AA-88E4-3FF61948983C}" type="sibTrans" cxnId="{7F6209FD-8495-470A-8E21-EDC851DB2776}">
      <dgm:prSet/>
      <dgm:spPr/>
      <dgm:t>
        <a:bodyPr/>
        <a:lstStyle/>
        <a:p>
          <a:endParaRPr lang="ru-RU"/>
        </a:p>
      </dgm:t>
    </dgm:pt>
    <dgm:pt modelId="{500D38DB-3DF7-403C-A905-D8EF52544E4B}" type="pres">
      <dgm:prSet presAssocID="{93DE70C3-A073-46CF-ABDE-D935005937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30A950-C11B-4484-BE06-2E349422702C}" type="pres">
      <dgm:prSet presAssocID="{6A8B9C26-4709-42B7-BCCA-1A977300B775}" presName="root1" presStyleCnt="0"/>
      <dgm:spPr/>
    </dgm:pt>
    <dgm:pt modelId="{DA746C59-B5B3-4BAC-AB57-79CE095FC517}" type="pres">
      <dgm:prSet presAssocID="{6A8B9C26-4709-42B7-BCCA-1A977300B775}" presName="LevelOneTextNode" presStyleLbl="node0" presStyleIdx="0" presStyleCnt="2" custScaleX="375782" custScaleY="192850" custLinFactX="-158252" custLinFactNeighborX="-200000" custLinFactNeighborY="3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B9655-D940-4A37-B639-6F5A33A52613}" type="pres">
      <dgm:prSet presAssocID="{6A8B9C26-4709-42B7-BCCA-1A977300B775}" presName="level2hierChild" presStyleCnt="0"/>
      <dgm:spPr/>
    </dgm:pt>
    <dgm:pt modelId="{A6E75382-CD06-4E17-870B-1434C43A7D13}" type="pres">
      <dgm:prSet presAssocID="{4647BBF4-6493-4110-B588-65316D01B15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F025C77-F533-4D07-A58D-4802295F8E93}" type="pres">
      <dgm:prSet presAssocID="{4647BBF4-6493-4110-B588-65316D01B15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9837639-DB58-4841-8DD0-82A5BA309138}" type="pres">
      <dgm:prSet presAssocID="{D87625FE-B2FD-4FE3-A2E6-5A75CA0AFF9A}" presName="root2" presStyleCnt="0"/>
      <dgm:spPr/>
    </dgm:pt>
    <dgm:pt modelId="{46230018-E90C-4C27-A13F-B1470B9508EE}" type="pres">
      <dgm:prSet presAssocID="{D87625FE-B2FD-4FE3-A2E6-5A75CA0AFF9A}" presName="LevelTwoTextNode" presStyleLbl="node2" presStyleIdx="0" presStyleCnt="2" custScaleX="243482" custScaleY="291825" custLinFactNeighborX="-68399" custLinFactNeighborY="95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252C2-5BD7-4A68-AF95-316614AC8DC9}" type="pres">
      <dgm:prSet presAssocID="{D87625FE-B2FD-4FE3-A2E6-5A75CA0AFF9A}" presName="level3hierChild" presStyleCnt="0"/>
      <dgm:spPr/>
    </dgm:pt>
    <dgm:pt modelId="{00746208-76B9-441A-BCF6-E3A0E915B2EC}" type="pres">
      <dgm:prSet presAssocID="{D6DD97DA-A669-4F22-843F-77B966A1543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07D62C5-C097-4E54-8AA1-B8BA9738487F}" type="pres">
      <dgm:prSet presAssocID="{D6DD97DA-A669-4F22-843F-77B966A1543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35787D8-68C7-48D9-9C1C-91D11049EC2C}" type="pres">
      <dgm:prSet presAssocID="{2CEDE84C-62D9-446F-A379-F08EE6536273}" presName="root2" presStyleCnt="0"/>
      <dgm:spPr/>
    </dgm:pt>
    <dgm:pt modelId="{D13832AB-2055-494B-9E57-59FDB18F198A}" type="pres">
      <dgm:prSet presAssocID="{2CEDE84C-62D9-446F-A379-F08EE6536273}" presName="LevelTwoTextNode" presStyleLbl="node2" presStyleIdx="1" presStyleCnt="2" custScaleX="238309" custScaleY="315605" custLinFactY="100000" custLinFactNeighborX="-68158" custLinFactNeighborY="191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944DF-CFAB-45CA-BAB4-F04B79A877D1}" type="pres">
      <dgm:prSet presAssocID="{2CEDE84C-62D9-446F-A379-F08EE6536273}" presName="level3hierChild" presStyleCnt="0"/>
      <dgm:spPr/>
    </dgm:pt>
    <dgm:pt modelId="{E646304C-FC95-4AF9-960A-C1D6894F814A}" type="pres">
      <dgm:prSet presAssocID="{3D3AC68F-708E-4AD6-AD20-AD6EF156FF49}" presName="root1" presStyleCnt="0"/>
      <dgm:spPr/>
    </dgm:pt>
    <dgm:pt modelId="{3E90DB6D-813A-4D15-B874-BDF47585FF27}" type="pres">
      <dgm:prSet presAssocID="{3D3AC68F-708E-4AD6-AD20-AD6EF156FF49}" presName="LevelOneTextNode" presStyleLbl="node0" presStyleIdx="1" presStyleCnt="2" custScaleX="311312" custScaleY="113463" custLinFactX="510830" custLinFactY="-23414" custLinFactNeighborX="6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06BE8-0217-4458-97F8-01C972D4D331}" type="pres">
      <dgm:prSet presAssocID="{3D3AC68F-708E-4AD6-AD20-AD6EF156FF49}" presName="level2hierChild" presStyleCnt="0"/>
      <dgm:spPr/>
    </dgm:pt>
  </dgm:ptLst>
  <dgm:cxnLst>
    <dgm:cxn modelId="{F2D9B5CC-50C8-4B62-B831-4D7BBC4B156D}" type="presOf" srcId="{6A8B9C26-4709-42B7-BCCA-1A977300B775}" destId="{DA746C59-B5B3-4BAC-AB57-79CE095FC517}" srcOrd="0" destOrd="0" presId="urn:microsoft.com/office/officeart/2008/layout/HorizontalMultiLevelHierarchy"/>
    <dgm:cxn modelId="{A1A26575-6F4E-44C3-AD4E-C935D050F1DF}" type="presOf" srcId="{D87625FE-B2FD-4FE3-A2E6-5A75CA0AFF9A}" destId="{46230018-E90C-4C27-A13F-B1470B9508EE}" srcOrd="0" destOrd="0" presId="urn:microsoft.com/office/officeart/2008/layout/HorizontalMultiLevelHierarchy"/>
    <dgm:cxn modelId="{7F6209FD-8495-470A-8E21-EDC851DB2776}" srcId="{93DE70C3-A073-46CF-ABDE-D935005937E6}" destId="{3D3AC68F-708E-4AD6-AD20-AD6EF156FF49}" srcOrd="1" destOrd="0" parTransId="{1BE9D397-6D56-4436-8020-6F73A17E246C}" sibTransId="{452137BA-3E85-49AA-88E4-3FF61948983C}"/>
    <dgm:cxn modelId="{E9D56F86-A5EB-4940-BA43-2E7E411C1086}" type="presOf" srcId="{4647BBF4-6493-4110-B588-65316D01B159}" destId="{A6E75382-CD06-4E17-870B-1434C43A7D13}" srcOrd="0" destOrd="0" presId="urn:microsoft.com/office/officeart/2008/layout/HorizontalMultiLevelHierarchy"/>
    <dgm:cxn modelId="{058FD34E-03BC-4444-B6AE-05B373EFFDC4}" type="presOf" srcId="{3D3AC68F-708E-4AD6-AD20-AD6EF156FF49}" destId="{3E90DB6D-813A-4D15-B874-BDF47585FF27}" srcOrd="0" destOrd="0" presId="urn:microsoft.com/office/officeart/2008/layout/HorizontalMultiLevelHierarchy"/>
    <dgm:cxn modelId="{8E88F0BD-14CE-4AA6-B3ED-DE4E78A5FB42}" srcId="{6A8B9C26-4709-42B7-BCCA-1A977300B775}" destId="{D87625FE-B2FD-4FE3-A2E6-5A75CA0AFF9A}" srcOrd="0" destOrd="0" parTransId="{4647BBF4-6493-4110-B588-65316D01B159}" sibTransId="{4661BD0A-C016-4FB2-B906-21BB7537C623}"/>
    <dgm:cxn modelId="{DE274080-FAC4-43C3-A3F8-BAE148121D4D}" srcId="{6A8B9C26-4709-42B7-BCCA-1A977300B775}" destId="{2CEDE84C-62D9-446F-A379-F08EE6536273}" srcOrd="1" destOrd="0" parTransId="{D6DD97DA-A669-4F22-843F-77B966A1543D}" sibTransId="{4FC0192C-87A7-4E45-8AEF-A7E566A1D1DB}"/>
    <dgm:cxn modelId="{50B81B7F-4B0E-4776-9127-73A541B5AFBA}" type="presOf" srcId="{D6DD97DA-A669-4F22-843F-77B966A1543D}" destId="{307D62C5-C097-4E54-8AA1-B8BA9738487F}" srcOrd="1" destOrd="0" presId="urn:microsoft.com/office/officeart/2008/layout/HorizontalMultiLevelHierarchy"/>
    <dgm:cxn modelId="{FE3B5131-486C-4E97-9203-387657F6E4C9}" type="presOf" srcId="{4647BBF4-6493-4110-B588-65316D01B159}" destId="{2F025C77-F533-4D07-A58D-4802295F8E93}" srcOrd="1" destOrd="0" presId="urn:microsoft.com/office/officeart/2008/layout/HorizontalMultiLevelHierarchy"/>
    <dgm:cxn modelId="{0DD7F583-F17D-4021-85C8-3AAB16F4FB29}" srcId="{93DE70C3-A073-46CF-ABDE-D935005937E6}" destId="{6A8B9C26-4709-42B7-BCCA-1A977300B775}" srcOrd="0" destOrd="0" parTransId="{A49EDCA4-7A4F-4159-9EA6-8590ADF1F4B5}" sibTransId="{CD62FC9A-B4D6-4982-ABDC-718CFFBDB821}"/>
    <dgm:cxn modelId="{3FBF46B3-3789-43A2-BB99-A4B36C10C820}" type="presOf" srcId="{D6DD97DA-A669-4F22-843F-77B966A1543D}" destId="{00746208-76B9-441A-BCF6-E3A0E915B2EC}" srcOrd="0" destOrd="0" presId="urn:microsoft.com/office/officeart/2008/layout/HorizontalMultiLevelHierarchy"/>
    <dgm:cxn modelId="{2C3B5516-9746-488C-AFF9-1EDAABA2D75B}" type="presOf" srcId="{93DE70C3-A073-46CF-ABDE-D935005937E6}" destId="{500D38DB-3DF7-403C-A905-D8EF52544E4B}" srcOrd="0" destOrd="0" presId="urn:microsoft.com/office/officeart/2008/layout/HorizontalMultiLevelHierarchy"/>
    <dgm:cxn modelId="{4E775905-BC7F-420E-B30B-0BA9D9A3DB30}" type="presOf" srcId="{2CEDE84C-62D9-446F-A379-F08EE6536273}" destId="{D13832AB-2055-494B-9E57-59FDB18F198A}" srcOrd="0" destOrd="0" presId="urn:microsoft.com/office/officeart/2008/layout/HorizontalMultiLevelHierarchy"/>
    <dgm:cxn modelId="{BBBDE382-9D6D-46AB-8AA3-9FAE753C8BA7}" type="presParOf" srcId="{500D38DB-3DF7-403C-A905-D8EF52544E4B}" destId="{CD30A950-C11B-4484-BE06-2E349422702C}" srcOrd="0" destOrd="0" presId="urn:microsoft.com/office/officeart/2008/layout/HorizontalMultiLevelHierarchy"/>
    <dgm:cxn modelId="{AE8AD5CB-708A-4657-830C-C777DB2C1211}" type="presParOf" srcId="{CD30A950-C11B-4484-BE06-2E349422702C}" destId="{DA746C59-B5B3-4BAC-AB57-79CE095FC517}" srcOrd="0" destOrd="0" presId="urn:microsoft.com/office/officeart/2008/layout/HorizontalMultiLevelHierarchy"/>
    <dgm:cxn modelId="{EAF104D7-3119-4055-804C-D7FC5D84F4A7}" type="presParOf" srcId="{CD30A950-C11B-4484-BE06-2E349422702C}" destId="{17FB9655-D940-4A37-B639-6F5A33A52613}" srcOrd="1" destOrd="0" presId="urn:microsoft.com/office/officeart/2008/layout/HorizontalMultiLevelHierarchy"/>
    <dgm:cxn modelId="{5058F874-C66A-45EE-B33E-978098B5B8C7}" type="presParOf" srcId="{17FB9655-D940-4A37-B639-6F5A33A52613}" destId="{A6E75382-CD06-4E17-870B-1434C43A7D13}" srcOrd="0" destOrd="0" presId="urn:microsoft.com/office/officeart/2008/layout/HorizontalMultiLevelHierarchy"/>
    <dgm:cxn modelId="{92B2C68E-74E1-4AD7-A732-D29542E08F39}" type="presParOf" srcId="{A6E75382-CD06-4E17-870B-1434C43A7D13}" destId="{2F025C77-F533-4D07-A58D-4802295F8E93}" srcOrd="0" destOrd="0" presId="urn:microsoft.com/office/officeart/2008/layout/HorizontalMultiLevelHierarchy"/>
    <dgm:cxn modelId="{4343FEBA-5D9A-4D28-8A78-2B54EF58EBD9}" type="presParOf" srcId="{17FB9655-D940-4A37-B639-6F5A33A52613}" destId="{C9837639-DB58-4841-8DD0-82A5BA309138}" srcOrd="1" destOrd="0" presId="urn:microsoft.com/office/officeart/2008/layout/HorizontalMultiLevelHierarchy"/>
    <dgm:cxn modelId="{BF0EF5AE-E680-43A1-B644-B48704ED2DFC}" type="presParOf" srcId="{C9837639-DB58-4841-8DD0-82A5BA309138}" destId="{46230018-E90C-4C27-A13F-B1470B9508EE}" srcOrd="0" destOrd="0" presId="urn:microsoft.com/office/officeart/2008/layout/HorizontalMultiLevelHierarchy"/>
    <dgm:cxn modelId="{4D1196DA-3A3C-4310-BFA3-894A1341D6B5}" type="presParOf" srcId="{C9837639-DB58-4841-8DD0-82A5BA309138}" destId="{66F252C2-5BD7-4A68-AF95-316614AC8DC9}" srcOrd="1" destOrd="0" presId="urn:microsoft.com/office/officeart/2008/layout/HorizontalMultiLevelHierarchy"/>
    <dgm:cxn modelId="{4CBA63FD-E703-4CC4-8063-819093F71DB0}" type="presParOf" srcId="{17FB9655-D940-4A37-B639-6F5A33A52613}" destId="{00746208-76B9-441A-BCF6-E3A0E915B2EC}" srcOrd="2" destOrd="0" presId="urn:microsoft.com/office/officeart/2008/layout/HorizontalMultiLevelHierarchy"/>
    <dgm:cxn modelId="{B0A9F7F3-35B7-4EC3-AA2E-7200B2841B14}" type="presParOf" srcId="{00746208-76B9-441A-BCF6-E3A0E915B2EC}" destId="{307D62C5-C097-4E54-8AA1-B8BA9738487F}" srcOrd="0" destOrd="0" presId="urn:microsoft.com/office/officeart/2008/layout/HorizontalMultiLevelHierarchy"/>
    <dgm:cxn modelId="{914A38A6-06B5-4C1B-842D-90957D38B895}" type="presParOf" srcId="{17FB9655-D940-4A37-B639-6F5A33A52613}" destId="{835787D8-68C7-48D9-9C1C-91D11049EC2C}" srcOrd="3" destOrd="0" presId="urn:microsoft.com/office/officeart/2008/layout/HorizontalMultiLevelHierarchy"/>
    <dgm:cxn modelId="{21294635-4B79-403B-8181-4793C41FEF5F}" type="presParOf" srcId="{835787D8-68C7-48D9-9C1C-91D11049EC2C}" destId="{D13832AB-2055-494B-9E57-59FDB18F198A}" srcOrd="0" destOrd="0" presId="urn:microsoft.com/office/officeart/2008/layout/HorizontalMultiLevelHierarchy"/>
    <dgm:cxn modelId="{B238D3F3-6882-4215-B1B0-E8DE21883688}" type="presParOf" srcId="{835787D8-68C7-48D9-9C1C-91D11049EC2C}" destId="{97C944DF-CFAB-45CA-BAB4-F04B79A877D1}" srcOrd="1" destOrd="0" presId="urn:microsoft.com/office/officeart/2008/layout/HorizontalMultiLevelHierarchy"/>
    <dgm:cxn modelId="{5C62A563-5CED-4B08-94CA-279C5975AEC1}" type="presParOf" srcId="{500D38DB-3DF7-403C-A905-D8EF52544E4B}" destId="{E646304C-FC95-4AF9-960A-C1D6894F814A}" srcOrd="1" destOrd="0" presId="urn:microsoft.com/office/officeart/2008/layout/HorizontalMultiLevelHierarchy"/>
    <dgm:cxn modelId="{41BF51D7-766A-47D6-A494-BB8A485CA56F}" type="presParOf" srcId="{E646304C-FC95-4AF9-960A-C1D6894F814A}" destId="{3E90DB6D-813A-4D15-B874-BDF47585FF27}" srcOrd="0" destOrd="0" presId="urn:microsoft.com/office/officeart/2008/layout/HorizontalMultiLevelHierarchy"/>
    <dgm:cxn modelId="{1BE248C6-4D90-40A7-A067-428206F753EC}" type="presParOf" srcId="{E646304C-FC95-4AF9-960A-C1D6894F814A}" destId="{D9A06BE8-0217-4458-97F8-01C972D4D3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BD76-2BE2-4212-B85E-E01C5D83FE5A}">
      <dsp:nvSpPr>
        <dsp:cNvPr id="0" name=""/>
        <dsp:cNvSpPr/>
      </dsp:nvSpPr>
      <dsp:spPr>
        <a:xfrm>
          <a:off x="2616887" y="2697414"/>
          <a:ext cx="1829352" cy="163335"/>
        </a:xfrm>
        <a:custGeom>
          <a:avLst/>
          <a:gdLst/>
          <a:ahLst/>
          <a:cxnLst/>
          <a:rect l="0" t="0" r="0" b="0"/>
          <a:pathLst>
            <a:path>
              <a:moveTo>
                <a:pt x="0" y="163335"/>
              </a:moveTo>
              <a:lnTo>
                <a:pt x="1829352" y="163335"/>
              </a:lnTo>
              <a:lnTo>
                <a:pt x="18293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84869-87CF-4950-857F-E5292E953FB9}">
      <dsp:nvSpPr>
        <dsp:cNvPr id="0" name=""/>
        <dsp:cNvSpPr/>
      </dsp:nvSpPr>
      <dsp:spPr>
        <a:xfrm>
          <a:off x="2616887" y="2860749"/>
          <a:ext cx="3658704" cy="1123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7368" y="0"/>
              </a:lnTo>
              <a:lnTo>
                <a:pt x="3397368" y="1123744"/>
              </a:lnTo>
              <a:lnTo>
                <a:pt x="3658704" y="1123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FB2A2-258B-4F6D-A47E-9F5CCFC889D9}">
      <dsp:nvSpPr>
        <dsp:cNvPr id="0" name=""/>
        <dsp:cNvSpPr/>
      </dsp:nvSpPr>
      <dsp:spPr>
        <a:xfrm>
          <a:off x="2616887" y="2815029"/>
          <a:ext cx="36587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87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38C74-B348-4712-99D4-417505023439}">
      <dsp:nvSpPr>
        <dsp:cNvPr id="0" name=""/>
        <dsp:cNvSpPr/>
      </dsp:nvSpPr>
      <dsp:spPr>
        <a:xfrm>
          <a:off x="2616887" y="1737004"/>
          <a:ext cx="3658704" cy="1123744"/>
        </a:xfrm>
        <a:custGeom>
          <a:avLst/>
          <a:gdLst/>
          <a:ahLst/>
          <a:cxnLst/>
          <a:rect l="0" t="0" r="0" b="0"/>
          <a:pathLst>
            <a:path>
              <a:moveTo>
                <a:pt x="0" y="1123744"/>
              </a:moveTo>
              <a:lnTo>
                <a:pt x="3397368" y="1123744"/>
              </a:lnTo>
              <a:lnTo>
                <a:pt x="3397368" y="0"/>
              </a:lnTo>
              <a:lnTo>
                <a:pt x="36587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D276F-B599-4ED6-9099-04A6EAB8D3FF}">
      <dsp:nvSpPr>
        <dsp:cNvPr id="0" name=""/>
        <dsp:cNvSpPr/>
      </dsp:nvSpPr>
      <dsp:spPr>
        <a:xfrm>
          <a:off x="3527" y="2462212"/>
          <a:ext cx="2613360" cy="797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Краеведческая направленность</a:t>
          </a:r>
          <a:endParaRPr lang="ru-RU" sz="2700" kern="1200" dirty="0"/>
        </a:p>
      </dsp:txBody>
      <dsp:txXfrm>
        <a:off x="3527" y="2462212"/>
        <a:ext cx="2613360" cy="797074"/>
      </dsp:txXfrm>
    </dsp:sp>
    <dsp:sp modelId="{D9C44BCB-6029-4F17-8954-B5115BEDE462}">
      <dsp:nvSpPr>
        <dsp:cNvPr id="0" name=""/>
        <dsp:cNvSpPr/>
      </dsp:nvSpPr>
      <dsp:spPr>
        <a:xfrm>
          <a:off x="6275592" y="1338467"/>
          <a:ext cx="2613360" cy="797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Образовательная среда</a:t>
          </a:r>
          <a:endParaRPr lang="ru-RU" sz="2700" kern="1200" dirty="0"/>
        </a:p>
      </dsp:txBody>
      <dsp:txXfrm>
        <a:off x="6275592" y="1338467"/>
        <a:ext cx="2613360" cy="797074"/>
      </dsp:txXfrm>
    </dsp:sp>
    <dsp:sp modelId="{3B36A7C1-46F5-4D3C-85B5-1C534B9D9BAA}">
      <dsp:nvSpPr>
        <dsp:cNvPr id="0" name=""/>
        <dsp:cNvSpPr/>
      </dsp:nvSpPr>
      <dsp:spPr>
        <a:xfrm>
          <a:off x="6275592" y="2462212"/>
          <a:ext cx="2613360" cy="797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Деятельность педагогов</a:t>
          </a:r>
          <a:endParaRPr lang="ru-RU" sz="2700" kern="1200" dirty="0"/>
        </a:p>
      </dsp:txBody>
      <dsp:txXfrm>
        <a:off x="6275592" y="2462212"/>
        <a:ext cx="2613360" cy="797074"/>
      </dsp:txXfrm>
    </dsp:sp>
    <dsp:sp modelId="{ABC809E5-24CE-46D1-8E3E-7E247392D75E}">
      <dsp:nvSpPr>
        <dsp:cNvPr id="0" name=""/>
        <dsp:cNvSpPr/>
      </dsp:nvSpPr>
      <dsp:spPr>
        <a:xfrm>
          <a:off x="6275592" y="3585956"/>
          <a:ext cx="2613360" cy="797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Деятельность обучающихся</a:t>
          </a:r>
          <a:endParaRPr lang="ru-RU" sz="2700" kern="1200" dirty="0"/>
        </a:p>
      </dsp:txBody>
      <dsp:txXfrm>
        <a:off x="6275592" y="3585956"/>
        <a:ext cx="2613360" cy="797074"/>
      </dsp:txXfrm>
    </dsp:sp>
    <dsp:sp modelId="{8BB6589F-F5DC-447C-906B-29DFF29032FD}">
      <dsp:nvSpPr>
        <dsp:cNvPr id="0" name=""/>
        <dsp:cNvSpPr/>
      </dsp:nvSpPr>
      <dsp:spPr>
        <a:xfrm>
          <a:off x="3139559" y="1900339"/>
          <a:ext cx="2613360" cy="797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Способ организации</a:t>
          </a:r>
          <a:endParaRPr lang="ru-RU" sz="2700" kern="1200" dirty="0"/>
        </a:p>
      </dsp:txBody>
      <dsp:txXfrm>
        <a:off x="3139559" y="1900339"/>
        <a:ext cx="2613360" cy="797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3EEBE-4273-41E7-9377-9DED8F3F27DE}">
      <dsp:nvSpPr>
        <dsp:cNvPr id="0" name=""/>
        <dsp:cNvSpPr/>
      </dsp:nvSpPr>
      <dsp:spPr>
        <a:xfrm rot="16200000">
          <a:off x="594066" y="-594066"/>
          <a:ext cx="3060340" cy="4248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Интеллектуальные навыки</a:t>
          </a:r>
          <a:endParaRPr lang="ru-RU" sz="3200" kern="1200" dirty="0"/>
        </a:p>
      </dsp:txBody>
      <dsp:txXfrm rot="5400000">
        <a:off x="0" y="0"/>
        <a:ext cx="4248472" cy="2295255"/>
      </dsp:txXfrm>
    </dsp:sp>
    <dsp:sp modelId="{72B52BD7-47EF-4981-84F0-C34D33962563}">
      <dsp:nvSpPr>
        <dsp:cNvPr id="0" name=""/>
        <dsp:cNvSpPr/>
      </dsp:nvSpPr>
      <dsp:spPr>
        <a:xfrm>
          <a:off x="4248472" y="0"/>
          <a:ext cx="4248472" cy="30603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Духовно-нравственные навыки</a:t>
          </a:r>
          <a:endParaRPr lang="ru-RU" sz="3200" kern="1200" dirty="0"/>
        </a:p>
      </dsp:txBody>
      <dsp:txXfrm>
        <a:off x="4248472" y="0"/>
        <a:ext cx="4248472" cy="2295255"/>
      </dsp:txXfrm>
    </dsp:sp>
    <dsp:sp modelId="{4C338231-5F77-4EF5-A531-26828FCD10AD}">
      <dsp:nvSpPr>
        <dsp:cNvPr id="0" name=""/>
        <dsp:cNvSpPr/>
      </dsp:nvSpPr>
      <dsp:spPr>
        <a:xfrm rot="10800000">
          <a:off x="0" y="3060340"/>
          <a:ext cx="4248472" cy="30603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Трудовые навыки</a:t>
          </a:r>
          <a:endParaRPr lang="ru-RU" sz="3200" kern="1200" dirty="0"/>
        </a:p>
      </dsp:txBody>
      <dsp:txXfrm rot="10800000">
        <a:off x="0" y="3825424"/>
        <a:ext cx="4248472" cy="2295255"/>
      </dsp:txXfrm>
    </dsp:sp>
    <dsp:sp modelId="{35D2085F-D38A-4442-8049-A50E34558617}">
      <dsp:nvSpPr>
        <dsp:cNvPr id="0" name=""/>
        <dsp:cNvSpPr/>
      </dsp:nvSpPr>
      <dsp:spPr>
        <a:xfrm rot="5400000">
          <a:off x="4842538" y="2466273"/>
          <a:ext cx="3060340" cy="4248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Социальные навыки</a:t>
          </a:r>
          <a:endParaRPr lang="ru-RU" sz="3200" kern="1200" dirty="0"/>
        </a:p>
      </dsp:txBody>
      <dsp:txXfrm rot="-5400000">
        <a:off x="4248472" y="3825424"/>
        <a:ext cx="4248472" cy="2295255"/>
      </dsp:txXfrm>
    </dsp:sp>
    <dsp:sp modelId="{5968FD5E-758A-4779-8C4A-BCF8DA03027D}">
      <dsp:nvSpPr>
        <dsp:cNvPr id="0" name=""/>
        <dsp:cNvSpPr/>
      </dsp:nvSpPr>
      <dsp:spPr>
        <a:xfrm>
          <a:off x="2304260" y="1944218"/>
          <a:ext cx="3888422" cy="22322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</a:rPr>
            <a:t>Социально-адаптированная личность</a:t>
          </a:r>
          <a:endParaRPr lang="ru-RU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13229" y="2053187"/>
        <a:ext cx="3670484" cy="2014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46208-76B9-441A-BCF6-E3A0E915B2EC}">
      <dsp:nvSpPr>
        <dsp:cNvPr id="0" name=""/>
        <dsp:cNvSpPr/>
      </dsp:nvSpPr>
      <dsp:spPr>
        <a:xfrm>
          <a:off x="1740226" y="2667711"/>
          <a:ext cx="774026" cy="1038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7013" y="0"/>
              </a:lnTo>
              <a:lnTo>
                <a:pt x="387013" y="1038455"/>
              </a:lnTo>
              <a:lnTo>
                <a:pt x="774026" y="1038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4859" y="3154559"/>
        <a:ext cx="64759" cy="64759"/>
      </dsp:txXfrm>
    </dsp:sp>
    <dsp:sp modelId="{A6E75382-CD06-4E17-870B-1434C43A7D13}">
      <dsp:nvSpPr>
        <dsp:cNvPr id="0" name=""/>
        <dsp:cNvSpPr/>
      </dsp:nvSpPr>
      <dsp:spPr>
        <a:xfrm>
          <a:off x="1740226" y="1675216"/>
          <a:ext cx="770972" cy="992494"/>
        </a:xfrm>
        <a:custGeom>
          <a:avLst/>
          <a:gdLst/>
          <a:ahLst/>
          <a:cxnLst/>
          <a:rect l="0" t="0" r="0" b="0"/>
          <a:pathLst>
            <a:path>
              <a:moveTo>
                <a:pt x="0" y="992494"/>
              </a:moveTo>
              <a:lnTo>
                <a:pt x="385486" y="992494"/>
              </a:lnTo>
              <a:lnTo>
                <a:pt x="385486" y="0"/>
              </a:lnTo>
              <a:lnTo>
                <a:pt x="7709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4293" y="2140045"/>
        <a:ext cx="62837" cy="62837"/>
      </dsp:txXfrm>
    </dsp:sp>
    <dsp:sp modelId="{DA746C59-B5B3-4BAC-AB57-79CE095FC517}">
      <dsp:nvSpPr>
        <dsp:cNvPr id="0" name=""/>
        <dsp:cNvSpPr/>
      </dsp:nvSpPr>
      <dsp:spPr>
        <a:xfrm rot="16200000">
          <a:off x="-947083" y="1941614"/>
          <a:ext cx="3922425" cy="1452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Краеведческая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компонента</a:t>
          </a:r>
          <a:endParaRPr lang="ru-RU" sz="2400" b="1" kern="1200" dirty="0"/>
        </a:p>
      </dsp:txBody>
      <dsp:txXfrm>
        <a:off x="-947083" y="1941614"/>
        <a:ext cx="3922425" cy="1452193"/>
      </dsp:txXfrm>
    </dsp:sp>
    <dsp:sp modelId="{46230018-E90C-4C27-A13F-B1470B9508EE}">
      <dsp:nvSpPr>
        <dsp:cNvPr id="0" name=""/>
        <dsp:cNvSpPr/>
      </dsp:nvSpPr>
      <dsp:spPr>
        <a:xfrm>
          <a:off x="2511198" y="1111343"/>
          <a:ext cx="3086237" cy="1127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работа</a:t>
          </a:r>
          <a:endParaRPr lang="ru-RU" sz="2400" b="1" kern="1200" dirty="0"/>
        </a:p>
      </dsp:txBody>
      <dsp:txXfrm>
        <a:off x="2511198" y="1111343"/>
        <a:ext cx="3086237" cy="1127745"/>
      </dsp:txXfrm>
    </dsp:sp>
    <dsp:sp modelId="{D13832AB-2055-494B-9E57-59FDB18F198A}">
      <dsp:nvSpPr>
        <dsp:cNvPr id="0" name=""/>
        <dsp:cNvSpPr/>
      </dsp:nvSpPr>
      <dsp:spPr>
        <a:xfrm>
          <a:off x="2514252" y="3096346"/>
          <a:ext cx="3020667" cy="1219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Воспитательная работа</a:t>
          </a:r>
          <a:endParaRPr lang="ru-RU" sz="2400" b="1" kern="1200" dirty="0"/>
        </a:p>
      </dsp:txBody>
      <dsp:txXfrm>
        <a:off x="2514252" y="3096346"/>
        <a:ext cx="3020667" cy="1219642"/>
      </dsp:txXfrm>
    </dsp:sp>
    <dsp:sp modelId="{3E90DB6D-813A-4D15-B874-BDF47585FF27}">
      <dsp:nvSpPr>
        <dsp:cNvPr id="0" name=""/>
        <dsp:cNvSpPr/>
      </dsp:nvSpPr>
      <dsp:spPr>
        <a:xfrm rot="16200000">
          <a:off x="5412888" y="2066195"/>
          <a:ext cx="2307752" cy="1203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Социальный опыт</a:t>
          </a:r>
          <a:endParaRPr lang="ru-RU" sz="2400" b="1" kern="1200" dirty="0"/>
        </a:p>
      </dsp:txBody>
      <dsp:txXfrm>
        <a:off x="5412888" y="2066195"/>
        <a:ext cx="2307752" cy="1203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72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>«Краеведение»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>как целевой компонент образовательной среды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>МБОУ «С(К)ОШ №72 г. Челябинска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>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</a:br>
            <a:r>
              <a:rPr lang="ru-RU" sz="2000" b="1" dirty="0" err="1"/>
              <a:t>Измоденова</a:t>
            </a:r>
            <a:r>
              <a:rPr lang="ru-RU" sz="2000" b="1" dirty="0"/>
              <a:t> Марина Анатольевна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МБОУ </a:t>
            </a:r>
            <a:r>
              <a:rPr lang="ru-RU" sz="2000" dirty="0"/>
              <a:t>«С(К)ОШ № 72  </a:t>
            </a:r>
            <a:r>
              <a:rPr lang="ru-RU" sz="2000" dirty="0" smtClean="0"/>
              <a:t> </a:t>
            </a:r>
            <a:r>
              <a:rPr lang="ru-RU" sz="2000" dirty="0"/>
              <a:t>г. Челябинска», заместитель директора по </a:t>
            </a:r>
            <a:r>
              <a:rPr lang="ru-RU" sz="2000" dirty="0" smtClean="0"/>
              <a:t>УР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16.05.2023 г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ahnschrift SemiCondensed" pitchFamily="34" charset="0"/>
            </a:endParaRPr>
          </a:p>
        </p:txBody>
      </p:sp>
      <p:pic>
        <p:nvPicPr>
          <p:cNvPr id="6" name="Picture 3" descr="C:\Users\comp\Desktop\9201ceff5633b2de69571a1f84d41a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57406"/>
            <a:ext cx="2952328" cy="1771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Развивать познавательную активность детей через совместную с педагогами проектную деятельность в рамках реализации инновационной Программы </a:t>
            </a: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dirty="0"/>
              <a:t>Способствовать формированию уважения к своей малой родине, к истории, культуре и традициям родного края через образование обучающихся с учетом региональных и </a:t>
            </a:r>
            <a:r>
              <a:rPr lang="ru-RU" dirty="0" err="1"/>
              <a:t>этнокультурых</a:t>
            </a:r>
            <a:r>
              <a:rPr lang="ru-RU" dirty="0"/>
              <a:t> особенностей средствами музейной педагогики с целью их успешной социализации.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0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Заинтересовать  родителей  и вовлечь их в совместную с педагогами и обучающимися работу по направлению "Краеведение"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42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mtClean="0"/>
              <a:t>Юные краеведы»</a:t>
            </a:r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2831987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80-let-oblasti-karta-22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85794"/>
            <a:ext cx="21877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lh5.googleusercontent.com/proxy/7877invyHhx7yWvlWKj_fXL3KBZu1CPzTTa_NpHb8MRDwDZ360miReFXoEitBpqT5cyjs8F3mWBpn_3HJOsr-w5lpqN_NwXnUhzNzVqEvxBvhhR4dodqrGtlRSjDm-CD9VcTFsT8GKDyaKfMbd5pi8vC2iHPWjPWX91Jql10xGFAlxC4ugwcxKtpHVgPNHqElc82HcKvimdEvn-i1_gPqLlFTVwcdfUX0I1bOgn7=s0-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1928802" cy="14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https://ds04.infourok.ru/uploads/ex/0cba/00026a31-cafb5365/im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214422"/>
            <a:ext cx="27109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User\Desktop\ЮК-2018\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86512" y="3714752"/>
            <a:ext cx="2685127" cy="1857388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286256"/>
            <a:ext cx="3735886" cy="217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730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Школьный комплексный музей </a:t>
            </a:r>
            <a:br>
              <a:rPr lang="ru-RU" dirty="0" smtClean="0"/>
            </a:br>
            <a:r>
              <a:rPr lang="ru-RU" dirty="0" smtClean="0"/>
              <a:t>"Край родной - моя Отчизна".</a:t>
            </a:r>
            <a:endParaRPr lang="ru-RU" dirty="0"/>
          </a:p>
        </p:txBody>
      </p:sp>
      <p:pic>
        <p:nvPicPr>
          <p:cNvPr id="1026" name="Picture 2" descr="C:\Users\comp\Desktop\1\20221006_1039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500174"/>
            <a:ext cx="3444482" cy="2584499"/>
          </a:xfrm>
          <a:prstGeom prst="rect">
            <a:avLst/>
          </a:prstGeom>
          <a:noFill/>
        </p:spPr>
      </p:pic>
      <p:pic>
        <p:nvPicPr>
          <p:cNvPr id="1027" name="Picture 3" descr="C:\Users\comp\Desktop\1\20221110_124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3328876" cy="2497757"/>
          </a:xfrm>
          <a:prstGeom prst="rect">
            <a:avLst/>
          </a:prstGeom>
          <a:noFill/>
        </p:spPr>
      </p:pic>
      <p:pic>
        <p:nvPicPr>
          <p:cNvPr id="1028" name="Picture 4" descr="C:\Users\comp\Desktop\1\20230206_1417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7" y="4143379"/>
            <a:ext cx="3379972" cy="2536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«Секреты Уральского рукоделия»</a:t>
            </a:r>
            <a:endParaRPr lang="ru-RU" dirty="0"/>
          </a:p>
        </p:txBody>
      </p:sp>
      <p:pic>
        <p:nvPicPr>
          <p:cNvPr id="4" name="Picture 2" descr="C:\Users\user\Desktop\Фото-2017\Фото\DSCN0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00026"/>
            <a:ext cx="3143272" cy="2171850"/>
          </a:xfrm>
          <a:prstGeom prst="rect">
            <a:avLst/>
          </a:prstGeom>
          <a:noFill/>
        </p:spPr>
      </p:pic>
      <p:pic>
        <p:nvPicPr>
          <p:cNvPr id="5" name="Picture 2" descr="C:\Users\user\Desktop\Для девчонок\DSCN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1"/>
            <a:ext cx="3071834" cy="2303876"/>
          </a:xfrm>
          <a:prstGeom prst="rect">
            <a:avLst/>
          </a:prstGeom>
          <a:noFill/>
        </p:spPr>
      </p:pic>
      <p:pic>
        <p:nvPicPr>
          <p:cNvPr id="6" name="Picture 2" descr="C:\Users\user\Desktop\Фото Вальнер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3140797" cy="2357454"/>
          </a:xfrm>
          <a:prstGeom prst="rect">
            <a:avLst/>
          </a:prstGeom>
          <a:noFill/>
        </p:spPr>
      </p:pic>
      <p:pic>
        <p:nvPicPr>
          <p:cNvPr id="8" name="Picture 2" descr="C:\Users\user\Desktop\Фото Вальнер\DSC07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3067072" cy="2300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Экскурсионная деятельность</a:t>
            </a:r>
            <a:endParaRPr lang="ru-RU" dirty="0"/>
          </a:p>
        </p:txBody>
      </p:sp>
      <p:pic>
        <p:nvPicPr>
          <p:cNvPr id="2050" name="Picture 2" descr="C:\Users\comp\Desktop\1\20230207_140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143380"/>
            <a:ext cx="3427514" cy="2571768"/>
          </a:xfrm>
          <a:prstGeom prst="rect">
            <a:avLst/>
          </a:prstGeom>
          <a:noFill/>
        </p:spPr>
      </p:pic>
      <p:pic>
        <p:nvPicPr>
          <p:cNvPr id="2051" name="Picture 3" descr="C:\Users\comp\Desktop\1\20191226_115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287789" cy="2571768"/>
          </a:xfrm>
          <a:prstGeom prst="rect">
            <a:avLst/>
          </a:prstGeom>
          <a:noFill/>
        </p:spPr>
      </p:pic>
      <p:pic>
        <p:nvPicPr>
          <p:cNvPr id="2052" name="Picture 4" descr="C:\Users\comp\Desktop\1\20191226_0946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393047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Учебно-методические пособия</a:t>
            </a:r>
            <a:endParaRPr lang="ru-RU" dirty="0"/>
          </a:p>
        </p:txBody>
      </p:sp>
      <p:pic>
        <p:nvPicPr>
          <p:cNvPr id="4100" name="Picture 4" descr="C:\Users\comp\Pictures\2023-05-16_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226" y="1600200"/>
            <a:ext cx="3292548" cy="4525963"/>
          </a:xfrm>
          <a:prstGeom prst="rect">
            <a:avLst/>
          </a:prstGeom>
          <a:noFill/>
        </p:spPr>
      </p:pic>
      <p:pic>
        <p:nvPicPr>
          <p:cNvPr id="4102" name="Picture 6" descr="C:\Users\comp\Pictures\2023-05-16_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26" y="1600200"/>
            <a:ext cx="32925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\Pictures\2023-05-16_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42852"/>
            <a:ext cx="2078789" cy="2857520"/>
          </a:xfrm>
          <a:prstGeom prst="rect">
            <a:avLst/>
          </a:prstGeom>
          <a:noFill/>
        </p:spPr>
      </p:pic>
      <p:pic>
        <p:nvPicPr>
          <p:cNvPr id="5123" name="Picture 3" descr="C:\Users\comp\Pictures\2023-05-16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143248"/>
            <a:ext cx="2643206" cy="3633060"/>
          </a:xfrm>
          <a:prstGeom prst="rect">
            <a:avLst/>
          </a:prstGeom>
          <a:noFill/>
        </p:spPr>
      </p:pic>
      <p:pic>
        <p:nvPicPr>
          <p:cNvPr id="5124" name="Picture 4" descr="C:\Users\comp\Pictures\2023-05-16_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290"/>
            <a:ext cx="2078790" cy="2857520"/>
          </a:xfrm>
          <a:prstGeom prst="rect">
            <a:avLst/>
          </a:prstGeom>
          <a:noFill/>
        </p:spPr>
      </p:pic>
      <p:pic>
        <p:nvPicPr>
          <p:cNvPr id="5125" name="Picture 5" descr="C:\Users\comp\Pictures\2023-05-16_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143248"/>
            <a:ext cx="2428892" cy="333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Школьные мероприятия</a:t>
            </a:r>
            <a:endParaRPr lang="ru-RU" dirty="0"/>
          </a:p>
        </p:txBody>
      </p:sp>
      <p:pic>
        <p:nvPicPr>
          <p:cNvPr id="3077" name="Picture 5" descr="C:\Users\comp\Desktop\1\русские-руче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174" y="3714752"/>
            <a:ext cx="4041775" cy="3031331"/>
          </a:xfrm>
          <a:prstGeom prst="rect">
            <a:avLst/>
          </a:prstGeom>
          <a:noFill/>
        </p:spPr>
      </p:pic>
      <p:pic>
        <p:nvPicPr>
          <p:cNvPr id="3080" name="Picture 8" descr="C:\Users\comp\Desktop\1\русские-руче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9930" y="6858000"/>
            <a:ext cx="30098944" cy="2257420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comp\Desktop\1\DSC07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57158" y="1357298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ahnschrift SemiCondensed" pitchFamily="34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714348" y="142853"/>
            <a:ext cx="7929618" cy="23574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обучающихся с умственной отсталостью (интеллектуальными нарушениями) с учетом региональных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этнокультурых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особенностей как фактор их успешной социализации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comp\Desktop\9201ceff5633b2de69571a1f84d41a5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19"/>
            <a:ext cx="5500726" cy="33004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29520" y="6143644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16.05.2023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Академик Д.С.Лихачев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		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Краеведение учит любить людей не только свои родные места, но и знать о них, приучает их интересоваться историей, искусством, литературой,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	повышать свой культурный уровень. Это самый массовый вид науки: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	в сборе материалов могут принимать участие и большие ученые, и школьники.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469" y="721151"/>
            <a:ext cx="9464675" cy="54502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30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4386210"/>
              </p:ext>
            </p:extLst>
          </p:nvPr>
        </p:nvGraphicFramePr>
        <p:xfrm>
          <a:off x="0" y="260648"/>
          <a:ext cx="889248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4416692"/>
              </p:ext>
            </p:extLst>
          </p:nvPr>
        </p:nvGraphicFramePr>
        <p:xfrm>
          <a:off x="323528" y="260648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171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5679289" y="2250273"/>
            <a:ext cx="857256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5536413" y="3107529"/>
            <a:ext cx="1143008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8955365"/>
              </p:ext>
            </p:extLst>
          </p:nvPr>
        </p:nvGraphicFramePr>
        <p:xfrm>
          <a:off x="467544" y="332656"/>
          <a:ext cx="81369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7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администрации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Укреплять </a:t>
            </a:r>
            <a:r>
              <a:rPr lang="ru-RU" dirty="0"/>
              <a:t>материально - техническую базу МБОУ «С(К)ОШ № 72 </a:t>
            </a:r>
            <a:r>
              <a:rPr lang="ru-RU" dirty="0" err="1"/>
              <a:t>г.Челябинска</a:t>
            </a:r>
            <a:r>
              <a:rPr lang="ru-RU" dirty="0"/>
              <a:t>».</a:t>
            </a:r>
          </a:p>
          <a:p>
            <a:pPr lvl="0"/>
            <a:r>
              <a:rPr lang="ru-RU" dirty="0"/>
              <a:t>Заключать договоры с социальными </a:t>
            </a:r>
            <a:r>
              <a:rPr lang="ru-RU" dirty="0" smtClean="0"/>
              <a:t>партнерами</a:t>
            </a:r>
            <a:endParaRPr lang="ru-RU" dirty="0"/>
          </a:p>
          <a:p>
            <a:pPr lvl="0"/>
            <a:r>
              <a:rPr lang="ru-RU" dirty="0"/>
              <a:t>Совершенствовать организационно – управленческие формы и механизмы внедрения краеведческой компоненты в </a:t>
            </a:r>
            <a:r>
              <a:rPr lang="ru-RU" dirty="0" smtClean="0"/>
              <a:t>образовательную деятельность школы</a:t>
            </a:r>
            <a:endParaRPr lang="ru-RU" dirty="0"/>
          </a:p>
          <a:p>
            <a:pPr lvl="0"/>
            <a:r>
              <a:rPr lang="ru-RU" dirty="0"/>
              <a:t>Подготовить к печати учебно-методические материалы с целью тиражирования </a:t>
            </a:r>
            <a:r>
              <a:rPr lang="ru-RU" dirty="0" smtClean="0"/>
              <a:t>педагогического опыта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88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Разработать </a:t>
            </a:r>
            <a:r>
              <a:rPr lang="ru-RU" dirty="0"/>
              <a:t>перечень мер и мероприятий по формированию краеведческой компоненты в МБОУ  «С(К)ОШ №72 г. Челябинска».</a:t>
            </a:r>
          </a:p>
          <a:p>
            <a:pPr lvl="0"/>
            <a:r>
              <a:rPr lang="ru-RU" dirty="0"/>
              <a:t>Развивать систему подготовки, повышения профессиональной компетентности  педагогических и управленческих кадров.</a:t>
            </a:r>
          </a:p>
          <a:p>
            <a:pPr lvl="0"/>
            <a:r>
              <a:rPr lang="ru-RU" dirty="0"/>
              <a:t>Внедрить  краеведческую компоненту в урочную, внеурочную и внешкольную деятельность.</a:t>
            </a:r>
          </a:p>
          <a:p>
            <a:pPr lvl="0"/>
            <a:r>
              <a:rPr lang="ru-RU" dirty="0"/>
              <a:t>Формировать и систематизировать банк данных учебно-методических материалов по краеведению. </a:t>
            </a:r>
          </a:p>
          <a:p>
            <a:pPr lvl="0"/>
            <a:r>
              <a:rPr lang="ru-RU" dirty="0"/>
              <a:t>Транслировать имеющийся опыт в системе коррекционного образования г. Челябинска.</a:t>
            </a:r>
          </a:p>
          <a:p>
            <a:r>
              <a:rPr lang="ru-RU" dirty="0"/>
              <a:t>Проводить мониторинг эффективности реализации </a:t>
            </a:r>
            <a:r>
              <a:rPr lang="ru-RU" dirty="0" smtClean="0"/>
              <a:t>Программы </a:t>
            </a:r>
            <a:r>
              <a:rPr lang="ru-RU" dirty="0"/>
              <a:t>«Образование обучающихся </a:t>
            </a:r>
            <a:r>
              <a:rPr lang="ru-RU" dirty="0" smtClean="0"/>
              <a:t> с </a:t>
            </a:r>
            <a:r>
              <a:rPr lang="ru-RU" dirty="0"/>
              <a:t>умственной отсталостью (интеллектуальными нарушениями) с учетом региональных и </a:t>
            </a:r>
            <a:r>
              <a:rPr lang="ru-RU" dirty="0" err="1"/>
              <a:t>этнокультурых</a:t>
            </a:r>
            <a:r>
              <a:rPr lang="ru-RU" dirty="0"/>
              <a:t> </a:t>
            </a:r>
            <a:r>
              <a:rPr lang="ru-RU" dirty="0" smtClean="0"/>
              <a:t>особенностей как </a:t>
            </a:r>
            <a:r>
              <a:rPr lang="ru-RU" dirty="0"/>
              <a:t>фактор их успешной социализации»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96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партнеры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- Государственный исторический музей Южного Урала;</a:t>
            </a:r>
          </a:p>
          <a:p>
            <a:pPr>
              <a:buNone/>
            </a:pPr>
            <a:r>
              <a:rPr lang="ru-RU" sz="3400" dirty="0" smtClean="0"/>
              <a:t>- Детская библиотека №10 им.Л.А. Преображенской;</a:t>
            </a:r>
          </a:p>
          <a:p>
            <a:pPr>
              <a:buNone/>
            </a:pPr>
            <a:r>
              <a:rPr lang="ru-RU" sz="3400" dirty="0" smtClean="0"/>
              <a:t>- Библиотека №26 им. Л. К. Татьяничевой</a:t>
            </a:r>
          </a:p>
          <a:p>
            <a:pPr>
              <a:buNone/>
            </a:pPr>
            <a:r>
              <a:rPr lang="ru-RU" sz="3400" dirty="0" smtClean="0"/>
              <a:t>- Челябинская областная детская библиотека № им. В.Маяковского</a:t>
            </a:r>
          </a:p>
          <a:p>
            <a:pPr>
              <a:buNone/>
            </a:pPr>
            <a:r>
              <a:rPr lang="ru-RU" sz="3400" dirty="0" smtClean="0"/>
              <a:t>- Челябинский Фонд </a:t>
            </a:r>
            <a:r>
              <a:rPr lang="ru-RU" sz="3400" dirty="0" err="1" smtClean="0"/>
              <a:t>Зоозащиты</a:t>
            </a:r>
            <a:r>
              <a:rPr lang="ru-RU" sz="3400" dirty="0" smtClean="0"/>
              <a:t> «Спаси меня»;</a:t>
            </a:r>
          </a:p>
          <a:p>
            <a:pPr>
              <a:buNone/>
            </a:pPr>
            <a:r>
              <a:rPr lang="ru-RU" sz="3400" dirty="0" smtClean="0"/>
              <a:t>- Парк исторической реконструкции </a:t>
            </a:r>
            <a:r>
              <a:rPr lang="ru-RU" sz="3400" dirty="0" err="1" smtClean="0"/>
              <a:t>Гардарика</a:t>
            </a:r>
            <a:r>
              <a:rPr lang="ru-RU" sz="3400" dirty="0" smtClean="0"/>
              <a:t>;</a:t>
            </a:r>
          </a:p>
          <a:p>
            <a:pPr>
              <a:buNone/>
            </a:pPr>
            <a:r>
              <a:rPr lang="ru-RU" sz="3400" dirty="0" smtClean="0"/>
              <a:t>- МБУ ДОД Городская станция юных туристов.</a:t>
            </a:r>
          </a:p>
          <a:p>
            <a:pPr>
              <a:buNone/>
            </a:pPr>
            <a:r>
              <a:rPr lang="ru-RU" sz="3400" dirty="0" smtClean="0"/>
              <a:t>- Туристическая компания «Одиссея»</a:t>
            </a:r>
          </a:p>
          <a:p>
            <a:pPr>
              <a:buNone/>
            </a:pPr>
            <a:r>
              <a:rPr lang="ru-RU" sz="3400" dirty="0" smtClean="0"/>
              <a:t>- Благотворительный фонд «Бирюзовый»</a:t>
            </a:r>
          </a:p>
          <a:p>
            <a:pPr>
              <a:buNone/>
            </a:pPr>
            <a:r>
              <a:rPr lang="ru-RU" sz="3400" dirty="0" smtClean="0"/>
              <a:t>- Совет ветеранов войны, труда, Вооруженных сил и правоохранительных органов Курчатовского района г.Челябинска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372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Bahnschrift SemiCondensed</vt:lpstr>
      <vt:lpstr>Calibri</vt:lpstr>
      <vt:lpstr>Тема Office</vt:lpstr>
      <vt:lpstr>«Краеведение»  как целевой компонент образовательной среды  МБОУ «С(К)ОШ №72 г. Челябинска»   Измоденова Марина Анатольевна,  МБОУ «С(К)ОШ № 72   г. Челябинска», заместитель директора по УР  16.05.2023 г</vt:lpstr>
      <vt:lpstr> Академик Д.С.Лихачев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для администрации</vt:lpstr>
      <vt:lpstr>Задачи для педагогов</vt:lpstr>
      <vt:lpstr>Социальные партнеры</vt:lpstr>
      <vt:lpstr>Задачи для  детей</vt:lpstr>
      <vt:lpstr>Задачи для родителей</vt:lpstr>
      <vt:lpstr>«Юные краеведы»</vt:lpstr>
      <vt:lpstr>Школьный комплексный музей  "Край родной - моя Отчизна".</vt:lpstr>
      <vt:lpstr>«Секреты Уральского рукоделия»</vt:lpstr>
      <vt:lpstr>Экскурсионная деятельность</vt:lpstr>
      <vt:lpstr>Учебно-методические пособия</vt:lpstr>
      <vt:lpstr>Презентация PowerPoint</vt:lpstr>
      <vt:lpstr>Школьные мероприятия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2023-05-11T15:49:53Z</dcterms:created>
  <dcterms:modified xsi:type="dcterms:W3CDTF">2023-07-05T05:05:03Z</dcterms:modified>
</cp:coreProperties>
</file>