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A8332-499F-4EF4-B091-F04BF350B7C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9571CB-C510-40D5-BBFD-D8A282A67784}">
      <dgm:prSet phldrT="[Текст]"/>
      <dgm:spPr/>
      <dgm:t>
        <a:bodyPr/>
        <a:lstStyle/>
        <a:p>
          <a:endParaRPr lang="ru-RU" dirty="0"/>
        </a:p>
      </dgm:t>
    </dgm:pt>
    <dgm:pt modelId="{AD11044D-E690-4E1E-83AF-F107970BF04E}" type="parTrans" cxnId="{CE0B71D9-CCA8-44A0-AFC6-54E65B8F679B}">
      <dgm:prSet/>
      <dgm:spPr/>
      <dgm:t>
        <a:bodyPr/>
        <a:lstStyle/>
        <a:p>
          <a:endParaRPr lang="ru-RU"/>
        </a:p>
      </dgm:t>
    </dgm:pt>
    <dgm:pt modelId="{5FB96BE3-D4E9-4BDD-820A-3262664BDB5B}" type="sibTrans" cxnId="{CE0B71D9-CCA8-44A0-AFC6-54E65B8F679B}">
      <dgm:prSet/>
      <dgm:spPr/>
      <dgm:t>
        <a:bodyPr/>
        <a:lstStyle/>
        <a:p>
          <a:endParaRPr lang="ru-RU"/>
        </a:p>
      </dgm:t>
    </dgm:pt>
    <dgm:pt modelId="{F774FE11-26F8-4F43-BD26-36F3DBC33C7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Нормативный блок пакета рабочей документации специалиста специального и инклюзивного образования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DEFBDC-E4A6-4DDD-9BA4-1CFEE31B21A6}" type="parTrans" cxnId="{33C04AA8-FB7F-4EFF-B905-E5E985464F69}">
      <dgm:prSet/>
      <dgm:spPr/>
      <dgm:t>
        <a:bodyPr/>
        <a:lstStyle/>
        <a:p>
          <a:endParaRPr lang="ru-RU"/>
        </a:p>
      </dgm:t>
    </dgm:pt>
    <dgm:pt modelId="{AB16EC04-96B7-4C39-8C53-742C2AB1A8E8}" type="sibTrans" cxnId="{33C04AA8-FB7F-4EFF-B905-E5E985464F69}">
      <dgm:prSet/>
      <dgm:spPr/>
      <dgm:t>
        <a:bodyPr/>
        <a:lstStyle/>
        <a:p>
          <a:endParaRPr lang="ru-RU"/>
        </a:p>
      </dgm:t>
    </dgm:pt>
    <dgm:pt modelId="{C5DB6AB1-E2FD-4E75-9856-147AA52C8612}">
      <dgm:prSet phldrT="[Текст]"/>
      <dgm:spPr/>
      <dgm:t>
        <a:bodyPr/>
        <a:lstStyle/>
        <a:p>
          <a:endParaRPr lang="ru-RU" dirty="0"/>
        </a:p>
      </dgm:t>
    </dgm:pt>
    <dgm:pt modelId="{8A9CAB2F-6EEF-4CC3-92A5-A99C2BEC5955}" type="parTrans" cxnId="{C5C48B54-5BE4-4EF2-8EFF-005D0897D2B7}">
      <dgm:prSet/>
      <dgm:spPr/>
      <dgm:t>
        <a:bodyPr/>
        <a:lstStyle/>
        <a:p>
          <a:endParaRPr lang="ru-RU"/>
        </a:p>
      </dgm:t>
    </dgm:pt>
    <dgm:pt modelId="{F0C068C4-92AB-4304-9303-D95618DE9DDE}" type="sibTrans" cxnId="{C5C48B54-5BE4-4EF2-8EFF-005D0897D2B7}">
      <dgm:prSet/>
      <dgm:spPr/>
      <dgm:t>
        <a:bodyPr/>
        <a:lstStyle/>
        <a:p>
          <a:endParaRPr lang="ru-RU"/>
        </a:p>
      </dgm:t>
    </dgm:pt>
    <dgm:pt modelId="{32B91FC2-9872-4C2E-9416-0E6CED2FAF08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Программно-методические обеспечение деятельности специалиста специального и инклюзивного образования 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D8D8E-C369-4D0C-A05A-2A729615BE86}" type="parTrans" cxnId="{041D4B1F-22AB-4503-A464-67A9C3159110}">
      <dgm:prSet/>
      <dgm:spPr/>
      <dgm:t>
        <a:bodyPr/>
        <a:lstStyle/>
        <a:p>
          <a:endParaRPr lang="ru-RU"/>
        </a:p>
      </dgm:t>
    </dgm:pt>
    <dgm:pt modelId="{92DEBBF4-E835-479C-82FF-1ED524AE192C}" type="sibTrans" cxnId="{041D4B1F-22AB-4503-A464-67A9C3159110}">
      <dgm:prSet/>
      <dgm:spPr/>
      <dgm:t>
        <a:bodyPr/>
        <a:lstStyle/>
        <a:p>
          <a:endParaRPr lang="ru-RU"/>
        </a:p>
      </dgm:t>
    </dgm:pt>
    <dgm:pt modelId="{307EB8A6-94D4-4E79-8141-966A5CBC2496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Учебно-методические материалы, рекомендуемые к использованию учителем-логопедом/ учителем дефектологом при составлении рабочих программ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FF5EDD-DBCA-4557-B26E-469EE7AC802B}" type="parTrans" cxnId="{D1098A81-2D6D-41E5-A81A-D46EDAF19238}">
      <dgm:prSet/>
      <dgm:spPr/>
      <dgm:t>
        <a:bodyPr/>
        <a:lstStyle/>
        <a:p>
          <a:endParaRPr lang="ru-RU"/>
        </a:p>
      </dgm:t>
    </dgm:pt>
    <dgm:pt modelId="{808D65A5-0CC4-4CAD-BA13-43F4DAFE7483}" type="sibTrans" cxnId="{D1098A81-2D6D-41E5-A81A-D46EDAF19238}">
      <dgm:prSet/>
      <dgm:spPr/>
      <dgm:t>
        <a:bodyPr/>
        <a:lstStyle/>
        <a:p>
          <a:endParaRPr lang="ru-RU"/>
        </a:p>
      </dgm:t>
    </dgm:pt>
    <dgm:pt modelId="{C93DAFDF-85E0-4578-886D-2DCBD732955A}">
      <dgm:prSet phldrT="[Текст]"/>
      <dgm:spPr/>
      <dgm:t>
        <a:bodyPr/>
        <a:lstStyle/>
        <a:p>
          <a:endParaRPr lang="ru-RU" dirty="0"/>
        </a:p>
      </dgm:t>
    </dgm:pt>
    <dgm:pt modelId="{A8514078-90F2-436E-AFE3-F0FCBB256E45}" type="parTrans" cxnId="{ADAA8548-E41D-40B7-A1D8-BCD7A9795725}">
      <dgm:prSet/>
      <dgm:spPr/>
      <dgm:t>
        <a:bodyPr/>
        <a:lstStyle/>
        <a:p>
          <a:endParaRPr lang="ru-RU"/>
        </a:p>
      </dgm:t>
    </dgm:pt>
    <dgm:pt modelId="{5C4CC18A-8F7E-4833-9E3E-F41D5B67DB7A}" type="sibTrans" cxnId="{ADAA8548-E41D-40B7-A1D8-BCD7A9795725}">
      <dgm:prSet/>
      <dgm:spPr/>
      <dgm:t>
        <a:bodyPr/>
        <a:lstStyle/>
        <a:p>
          <a:endParaRPr lang="ru-RU"/>
        </a:p>
      </dgm:t>
    </dgm:pt>
    <dgm:pt modelId="{573DB17E-9320-4222-92F0-3CB0A6F83F7B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рабочей программы учителя-логопеда/учителя-дефектолога 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8936D9-0432-4E56-B345-1E91D0B2187F}" type="parTrans" cxnId="{28907887-B48B-4414-B233-C76327C871F7}">
      <dgm:prSet/>
      <dgm:spPr/>
      <dgm:t>
        <a:bodyPr/>
        <a:lstStyle/>
        <a:p>
          <a:endParaRPr lang="ru-RU"/>
        </a:p>
      </dgm:t>
    </dgm:pt>
    <dgm:pt modelId="{8144BB1D-93FF-482F-B3BF-1BE11FF17585}" type="sibTrans" cxnId="{28907887-B48B-4414-B233-C76327C871F7}">
      <dgm:prSet/>
      <dgm:spPr/>
      <dgm:t>
        <a:bodyPr/>
        <a:lstStyle/>
        <a:p>
          <a:endParaRPr lang="ru-RU"/>
        </a:p>
      </dgm:t>
    </dgm:pt>
    <dgm:pt modelId="{D7D17976-0B20-42CE-9191-D1313DBF5253}" type="pres">
      <dgm:prSet presAssocID="{B20A8332-499F-4EF4-B091-F04BF350B7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C0208E-4A09-4647-BBB5-8C64DCAD0395}" type="pres">
      <dgm:prSet presAssocID="{BF9571CB-C510-40D5-BBFD-D8A282A67784}" presName="composite" presStyleCnt="0"/>
      <dgm:spPr/>
    </dgm:pt>
    <dgm:pt modelId="{E75A58FA-C1C4-4369-BB2A-FEF5EFBD9B87}" type="pres">
      <dgm:prSet presAssocID="{BF9571CB-C510-40D5-BBFD-D8A282A6778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1DC74-7A2B-498A-B174-ED864E3A9C25}" type="pres">
      <dgm:prSet presAssocID="{BF9571CB-C510-40D5-BBFD-D8A282A6778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B2701-68A9-47FD-9226-F2CDFB474620}" type="pres">
      <dgm:prSet presAssocID="{5FB96BE3-D4E9-4BDD-820A-3262664BDB5B}" presName="sp" presStyleCnt="0"/>
      <dgm:spPr/>
    </dgm:pt>
    <dgm:pt modelId="{163CAB2B-31A0-4DA4-86B7-1BCF47E844EF}" type="pres">
      <dgm:prSet presAssocID="{C5DB6AB1-E2FD-4E75-9856-147AA52C8612}" presName="composite" presStyleCnt="0"/>
      <dgm:spPr/>
    </dgm:pt>
    <dgm:pt modelId="{ABA5DB48-6F9A-4A41-BF87-723EACFE61CD}" type="pres">
      <dgm:prSet presAssocID="{C5DB6AB1-E2FD-4E75-9856-147AA52C861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EF97F-8306-4EAD-A0E0-05995360F705}" type="pres">
      <dgm:prSet presAssocID="{C5DB6AB1-E2FD-4E75-9856-147AA52C8612}" presName="descendantText" presStyleLbl="alignAcc1" presStyleIdx="1" presStyleCnt="3" custScaleX="99427" custScaleY="153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A6AB2-0D23-4904-9EC2-A027459668D7}" type="pres">
      <dgm:prSet presAssocID="{F0C068C4-92AB-4304-9303-D95618DE9DDE}" presName="sp" presStyleCnt="0"/>
      <dgm:spPr/>
    </dgm:pt>
    <dgm:pt modelId="{7CAA69B8-DDA7-4874-8BC0-A330E9ECDF7A}" type="pres">
      <dgm:prSet presAssocID="{C93DAFDF-85E0-4578-886D-2DCBD732955A}" presName="composite" presStyleCnt="0"/>
      <dgm:spPr/>
    </dgm:pt>
    <dgm:pt modelId="{658FE824-3DBF-438D-9871-2BC083FAA7EF}" type="pres">
      <dgm:prSet presAssocID="{C93DAFDF-85E0-4578-886D-2DCBD732955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E9C10-AA4A-42A8-B798-7C95592E4CF4}" type="pres">
      <dgm:prSet presAssocID="{C93DAFDF-85E0-4578-886D-2DCBD732955A}" presName="descendantText" presStyleLbl="alignAcc1" presStyleIdx="2" presStyleCnt="3" custLinFactNeighborX="287" custLinFactNeighborY="19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0B71D9-CCA8-44A0-AFC6-54E65B8F679B}" srcId="{B20A8332-499F-4EF4-B091-F04BF350B7C5}" destId="{BF9571CB-C510-40D5-BBFD-D8A282A67784}" srcOrd="0" destOrd="0" parTransId="{AD11044D-E690-4E1E-83AF-F107970BF04E}" sibTransId="{5FB96BE3-D4E9-4BDD-820A-3262664BDB5B}"/>
    <dgm:cxn modelId="{13031F9C-6F81-4164-AF01-3D69F688CFCA}" type="presOf" srcId="{C93DAFDF-85E0-4578-886D-2DCBD732955A}" destId="{658FE824-3DBF-438D-9871-2BC083FAA7EF}" srcOrd="0" destOrd="0" presId="urn:microsoft.com/office/officeart/2005/8/layout/chevron2"/>
    <dgm:cxn modelId="{D57F136D-7598-4AEF-B4B1-917970C053BD}" type="presOf" srcId="{32B91FC2-9872-4C2E-9416-0E6CED2FAF08}" destId="{58FEF97F-8306-4EAD-A0E0-05995360F705}" srcOrd="0" destOrd="0" presId="urn:microsoft.com/office/officeart/2005/8/layout/chevron2"/>
    <dgm:cxn modelId="{E7C8EC9C-0A9A-49C4-9E39-868C7C2CEC33}" type="presOf" srcId="{307EB8A6-94D4-4E79-8141-966A5CBC2496}" destId="{58FEF97F-8306-4EAD-A0E0-05995360F705}" srcOrd="0" destOrd="1" presId="urn:microsoft.com/office/officeart/2005/8/layout/chevron2"/>
    <dgm:cxn modelId="{D1098A81-2D6D-41E5-A81A-D46EDAF19238}" srcId="{C5DB6AB1-E2FD-4E75-9856-147AA52C8612}" destId="{307EB8A6-94D4-4E79-8141-966A5CBC2496}" srcOrd="1" destOrd="0" parTransId="{14FF5EDD-DBCA-4557-B26E-469EE7AC802B}" sibTransId="{808D65A5-0CC4-4CAD-BA13-43F4DAFE7483}"/>
    <dgm:cxn modelId="{ADAA8548-E41D-40B7-A1D8-BCD7A9795725}" srcId="{B20A8332-499F-4EF4-B091-F04BF350B7C5}" destId="{C93DAFDF-85E0-4578-886D-2DCBD732955A}" srcOrd="2" destOrd="0" parTransId="{A8514078-90F2-436E-AFE3-F0FCBB256E45}" sibTransId="{5C4CC18A-8F7E-4833-9E3E-F41D5B67DB7A}"/>
    <dgm:cxn modelId="{33C04AA8-FB7F-4EFF-B905-E5E985464F69}" srcId="{BF9571CB-C510-40D5-BBFD-D8A282A67784}" destId="{F774FE11-26F8-4F43-BD26-36F3DBC33C7D}" srcOrd="0" destOrd="0" parTransId="{9EDEFBDC-E4A6-4DDD-9BA4-1CFEE31B21A6}" sibTransId="{AB16EC04-96B7-4C39-8C53-742C2AB1A8E8}"/>
    <dgm:cxn modelId="{86CA4CC6-AE26-4C8C-A380-CD55E2D6EF25}" type="presOf" srcId="{C5DB6AB1-E2FD-4E75-9856-147AA52C8612}" destId="{ABA5DB48-6F9A-4A41-BF87-723EACFE61CD}" srcOrd="0" destOrd="0" presId="urn:microsoft.com/office/officeart/2005/8/layout/chevron2"/>
    <dgm:cxn modelId="{041D4B1F-22AB-4503-A464-67A9C3159110}" srcId="{C5DB6AB1-E2FD-4E75-9856-147AA52C8612}" destId="{32B91FC2-9872-4C2E-9416-0E6CED2FAF08}" srcOrd="0" destOrd="0" parTransId="{827D8D8E-C369-4D0C-A05A-2A729615BE86}" sibTransId="{92DEBBF4-E835-479C-82FF-1ED524AE192C}"/>
    <dgm:cxn modelId="{28907887-B48B-4414-B233-C76327C871F7}" srcId="{C93DAFDF-85E0-4578-886D-2DCBD732955A}" destId="{573DB17E-9320-4222-92F0-3CB0A6F83F7B}" srcOrd="0" destOrd="0" parTransId="{938936D9-0432-4E56-B345-1E91D0B2187F}" sibTransId="{8144BB1D-93FF-482F-B3BF-1BE11FF17585}"/>
    <dgm:cxn modelId="{7ED36A48-66DD-41B8-B236-803925D1306B}" type="presOf" srcId="{B20A8332-499F-4EF4-B091-F04BF350B7C5}" destId="{D7D17976-0B20-42CE-9191-D1313DBF5253}" srcOrd="0" destOrd="0" presId="urn:microsoft.com/office/officeart/2005/8/layout/chevron2"/>
    <dgm:cxn modelId="{C5C48B54-5BE4-4EF2-8EFF-005D0897D2B7}" srcId="{B20A8332-499F-4EF4-B091-F04BF350B7C5}" destId="{C5DB6AB1-E2FD-4E75-9856-147AA52C8612}" srcOrd="1" destOrd="0" parTransId="{8A9CAB2F-6EEF-4CC3-92A5-A99C2BEC5955}" sibTransId="{F0C068C4-92AB-4304-9303-D95618DE9DDE}"/>
    <dgm:cxn modelId="{86C42D18-267B-4FE0-A89C-9B2A5C286642}" type="presOf" srcId="{BF9571CB-C510-40D5-BBFD-D8A282A67784}" destId="{E75A58FA-C1C4-4369-BB2A-FEF5EFBD9B87}" srcOrd="0" destOrd="0" presId="urn:microsoft.com/office/officeart/2005/8/layout/chevron2"/>
    <dgm:cxn modelId="{8646AADE-1796-4621-8465-D8C14433DEBD}" type="presOf" srcId="{F774FE11-26F8-4F43-BD26-36F3DBC33C7D}" destId="{0181DC74-7A2B-498A-B174-ED864E3A9C25}" srcOrd="0" destOrd="0" presId="urn:microsoft.com/office/officeart/2005/8/layout/chevron2"/>
    <dgm:cxn modelId="{1E7967A5-E893-4FE2-A08F-5807BF056268}" type="presOf" srcId="{573DB17E-9320-4222-92F0-3CB0A6F83F7B}" destId="{ED0E9C10-AA4A-42A8-B798-7C95592E4CF4}" srcOrd="0" destOrd="0" presId="urn:microsoft.com/office/officeart/2005/8/layout/chevron2"/>
    <dgm:cxn modelId="{B7857E23-0A15-42FE-B468-F7B75C6BE324}" type="presParOf" srcId="{D7D17976-0B20-42CE-9191-D1313DBF5253}" destId="{FDC0208E-4A09-4647-BBB5-8C64DCAD0395}" srcOrd="0" destOrd="0" presId="urn:microsoft.com/office/officeart/2005/8/layout/chevron2"/>
    <dgm:cxn modelId="{0F837E5B-C7C5-4229-BC05-A5FD3E9618B4}" type="presParOf" srcId="{FDC0208E-4A09-4647-BBB5-8C64DCAD0395}" destId="{E75A58FA-C1C4-4369-BB2A-FEF5EFBD9B87}" srcOrd="0" destOrd="0" presId="urn:microsoft.com/office/officeart/2005/8/layout/chevron2"/>
    <dgm:cxn modelId="{868A67B6-9B3A-491E-B489-D153FC1ECAA9}" type="presParOf" srcId="{FDC0208E-4A09-4647-BBB5-8C64DCAD0395}" destId="{0181DC74-7A2B-498A-B174-ED864E3A9C25}" srcOrd="1" destOrd="0" presId="urn:microsoft.com/office/officeart/2005/8/layout/chevron2"/>
    <dgm:cxn modelId="{64929F99-849F-4370-88D8-F510EEF6CDCE}" type="presParOf" srcId="{D7D17976-0B20-42CE-9191-D1313DBF5253}" destId="{3F4B2701-68A9-47FD-9226-F2CDFB474620}" srcOrd="1" destOrd="0" presId="urn:microsoft.com/office/officeart/2005/8/layout/chevron2"/>
    <dgm:cxn modelId="{0D9D8178-BC18-4787-AB9E-9AA0D0140C2D}" type="presParOf" srcId="{D7D17976-0B20-42CE-9191-D1313DBF5253}" destId="{163CAB2B-31A0-4DA4-86B7-1BCF47E844EF}" srcOrd="2" destOrd="0" presId="urn:microsoft.com/office/officeart/2005/8/layout/chevron2"/>
    <dgm:cxn modelId="{AC256A1C-4BF4-41D5-BAA4-82584705C068}" type="presParOf" srcId="{163CAB2B-31A0-4DA4-86B7-1BCF47E844EF}" destId="{ABA5DB48-6F9A-4A41-BF87-723EACFE61CD}" srcOrd="0" destOrd="0" presId="urn:microsoft.com/office/officeart/2005/8/layout/chevron2"/>
    <dgm:cxn modelId="{B56A67B1-16F4-4514-AB87-967F594088BE}" type="presParOf" srcId="{163CAB2B-31A0-4DA4-86B7-1BCF47E844EF}" destId="{58FEF97F-8306-4EAD-A0E0-05995360F705}" srcOrd="1" destOrd="0" presId="urn:microsoft.com/office/officeart/2005/8/layout/chevron2"/>
    <dgm:cxn modelId="{CEAEC3EB-C9CB-4C45-8D4C-79B660E35FCB}" type="presParOf" srcId="{D7D17976-0B20-42CE-9191-D1313DBF5253}" destId="{10EA6AB2-0D23-4904-9EC2-A027459668D7}" srcOrd="3" destOrd="0" presId="urn:microsoft.com/office/officeart/2005/8/layout/chevron2"/>
    <dgm:cxn modelId="{9F544F74-890D-499F-80D6-0346A5479055}" type="presParOf" srcId="{D7D17976-0B20-42CE-9191-D1313DBF5253}" destId="{7CAA69B8-DDA7-4874-8BC0-A330E9ECDF7A}" srcOrd="4" destOrd="0" presId="urn:microsoft.com/office/officeart/2005/8/layout/chevron2"/>
    <dgm:cxn modelId="{AD9F2A40-2CD5-4F0F-A5E0-26E1411D0F49}" type="presParOf" srcId="{7CAA69B8-DDA7-4874-8BC0-A330E9ECDF7A}" destId="{658FE824-3DBF-438D-9871-2BC083FAA7EF}" srcOrd="0" destOrd="0" presId="urn:microsoft.com/office/officeart/2005/8/layout/chevron2"/>
    <dgm:cxn modelId="{CA5DE985-21EC-44FF-A27B-DF4B3C0D481B}" type="presParOf" srcId="{7CAA69B8-DDA7-4874-8BC0-A330E9ECDF7A}" destId="{ED0E9C10-AA4A-42A8-B798-7C95592E4C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8D9134-D6CA-4245-BA4E-309FC3FEF08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BAB201-FEA9-490C-8293-0BD342FB7B52}">
      <dgm:prSet phldrT="[Текст]"/>
      <dgm:spPr/>
      <dgm:t>
        <a:bodyPr/>
        <a:lstStyle/>
        <a:p>
          <a:endParaRPr lang="ru-RU" dirty="0"/>
        </a:p>
      </dgm:t>
    </dgm:pt>
    <dgm:pt modelId="{8A79CBD6-2B03-4FCE-8866-7A57198948B2}" type="parTrans" cxnId="{E0EB079F-DEF2-4911-9CE3-4A206B2C815E}">
      <dgm:prSet/>
      <dgm:spPr/>
      <dgm:t>
        <a:bodyPr/>
        <a:lstStyle/>
        <a:p>
          <a:endParaRPr lang="ru-RU"/>
        </a:p>
      </dgm:t>
    </dgm:pt>
    <dgm:pt modelId="{1C6BC5A5-DF8A-4896-B08E-E2CA65E3C383}" type="sibTrans" cxnId="{E0EB079F-DEF2-4911-9CE3-4A206B2C815E}">
      <dgm:prSet/>
      <dgm:spPr/>
      <dgm:t>
        <a:bodyPr/>
        <a:lstStyle/>
        <a:p>
          <a:endParaRPr lang="ru-RU"/>
        </a:p>
      </dgm:t>
    </dgm:pt>
    <dgm:pt modelId="{C32220F5-2421-4A17-9670-7D586CF9A65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Карта индивидуального речевого развития обучающегося, получающегося коррекционную (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логопедическую/дефектологическую) помощь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B01D4-C727-4B3D-B1E9-F696E83BEB2E}" type="parTrans" cxnId="{904B869B-FDF6-4F81-B42D-57D5540DF957}">
      <dgm:prSet/>
      <dgm:spPr/>
      <dgm:t>
        <a:bodyPr/>
        <a:lstStyle/>
        <a:p>
          <a:endParaRPr lang="ru-RU"/>
        </a:p>
      </dgm:t>
    </dgm:pt>
    <dgm:pt modelId="{E81BD45F-72FA-4B3F-AC8B-AC0312A3F29B}" type="sibTrans" cxnId="{904B869B-FDF6-4F81-B42D-57D5540DF957}">
      <dgm:prSet/>
      <dgm:spPr/>
      <dgm:t>
        <a:bodyPr/>
        <a:lstStyle/>
        <a:p>
          <a:endParaRPr lang="ru-RU"/>
        </a:p>
      </dgm:t>
    </dgm:pt>
    <dgm:pt modelId="{3746B3F9-3229-49D0-A7CD-50A3C6F3D88D}">
      <dgm:prSet phldrT="[Текст]"/>
      <dgm:spPr/>
      <dgm:t>
        <a:bodyPr/>
        <a:lstStyle/>
        <a:p>
          <a:endParaRPr lang="ru-RU" dirty="0"/>
        </a:p>
      </dgm:t>
    </dgm:pt>
    <dgm:pt modelId="{A95DBD4B-B85A-428A-8B7C-D01ADB7BDC99}" type="parTrans" cxnId="{F0FE9F66-037C-46D0-B354-441D47003EB3}">
      <dgm:prSet/>
      <dgm:spPr/>
      <dgm:t>
        <a:bodyPr/>
        <a:lstStyle/>
        <a:p>
          <a:endParaRPr lang="ru-RU"/>
        </a:p>
      </dgm:t>
    </dgm:pt>
    <dgm:pt modelId="{A4A6574F-ADB3-47F1-ACC3-DF47FC8137FD}" type="sibTrans" cxnId="{F0FE9F66-037C-46D0-B354-441D47003EB3}">
      <dgm:prSet/>
      <dgm:spPr/>
      <dgm:t>
        <a:bodyPr/>
        <a:lstStyle/>
        <a:p>
          <a:endParaRPr lang="ru-RU"/>
        </a:p>
      </dgm:t>
    </dgm:pt>
    <dgm:pt modelId="{28475BE7-3FB2-4292-ACA7-4B99495E7DF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Технологическая карта логопедического / дефектологического занятия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117208-3B8C-406B-AE64-32EA88FD09D6}" type="parTrans" cxnId="{30327BE6-8BF1-48A7-94A2-0FFBC430A647}">
      <dgm:prSet/>
      <dgm:spPr/>
      <dgm:t>
        <a:bodyPr/>
        <a:lstStyle/>
        <a:p>
          <a:endParaRPr lang="ru-RU"/>
        </a:p>
      </dgm:t>
    </dgm:pt>
    <dgm:pt modelId="{939C0BBC-3880-4A42-A120-433B09411EBB}" type="sibTrans" cxnId="{30327BE6-8BF1-48A7-94A2-0FFBC430A647}">
      <dgm:prSet/>
      <dgm:spPr/>
      <dgm:t>
        <a:bodyPr/>
        <a:lstStyle/>
        <a:p>
          <a:endParaRPr lang="ru-RU"/>
        </a:p>
      </dgm:t>
    </dgm:pt>
    <dgm:pt modelId="{ADAA214B-4472-49C7-8DB2-1D82D80C7010}">
      <dgm:prSet phldrT="[Текст]"/>
      <dgm:spPr/>
      <dgm:t>
        <a:bodyPr/>
        <a:lstStyle/>
        <a:p>
          <a:endParaRPr lang="ru-RU" dirty="0"/>
        </a:p>
      </dgm:t>
    </dgm:pt>
    <dgm:pt modelId="{E7E7E1DC-E324-4A1A-B441-E1D7C9EC467C}" type="parTrans" cxnId="{65C24C5D-7EC5-4747-9B08-E4D87CCAAB74}">
      <dgm:prSet/>
      <dgm:spPr/>
      <dgm:t>
        <a:bodyPr/>
        <a:lstStyle/>
        <a:p>
          <a:endParaRPr lang="ru-RU"/>
        </a:p>
      </dgm:t>
    </dgm:pt>
    <dgm:pt modelId="{7A05664F-67A3-4742-9CAB-20422206CD3E}" type="sibTrans" cxnId="{65C24C5D-7EC5-4747-9B08-E4D87CCAAB74}">
      <dgm:prSet/>
      <dgm:spPr/>
      <dgm:t>
        <a:bodyPr/>
        <a:lstStyle/>
        <a:p>
          <a:endParaRPr lang="ru-RU"/>
        </a:p>
      </dgm:t>
    </dgm:pt>
    <dgm:pt modelId="{1FE24C43-69AE-429B-91D1-D3EB9710AEC3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Журнал учета посещаемости логопедических/дефектологических занятий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F80C8B-99E7-4F6E-8E7D-155B3D2A2BD1}" type="parTrans" cxnId="{5B3594F1-4ED6-4C69-B32A-8E1DA57AB509}">
      <dgm:prSet/>
      <dgm:spPr/>
      <dgm:t>
        <a:bodyPr/>
        <a:lstStyle/>
        <a:p>
          <a:endParaRPr lang="ru-RU"/>
        </a:p>
      </dgm:t>
    </dgm:pt>
    <dgm:pt modelId="{4BD2D28D-C0C0-4BAB-A327-250744D73983}" type="sibTrans" cxnId="{5B3594F1-4ED6-4C69-B32A-8E1DA57AB509}">
      <dgm:prSet/>
      <dgm:spPr/>
      <dgm:t>
        <a:bodyPr/>
        <a:lstStyle/>
        <a:p>
          <a:endParaRPr lang="ru-RU"/>
        </a:p>
      </dgm:t>
    </dgm:pt>
    <dgm:pt modelId="{6848A00B-2EF8-474D-9C78-7A121DA3016A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Отчетная документация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410AB-1A87-45AC-9DA5-A1B3A6CECEF8}" type="parTrans" cxnId="{18F036DB-B5E0-4828-BE91-462F3E34BC71}">
      <dgm:prSet/>
      <dgm:spPr/>
      <dgm:t>
        <a:bodyPr/>
        <a:lstStyle/>
        <a:p>
          <a:endParaRPr lang="ru-RU"/>
        </a:p>
      </dgm:t>
    </dgm:pt>
    <dgm:pt modelId="{A9F25B12-88B8-4033-BC3C-241E429113FC}" type="sibTrans" cxnId="{18F036DB-B5E0-4828-BE91-462F3E34BC71}">
      <dgm:prSet/>
      <dgm:spPr/>
      <dgm:t>
        <a:bodyPr/>
        <a:lstStyle/>
        <a:p>
          <a:endParaRPr lang="ru-RU"/>
        </a:p>
      </dgm:t>
    </dgm:pt>
    <dgm:pt modelId="{271F6640-6BF7-410E-AC27-7900E7BC7139}" type="pres">
      <dgm:prSet presAssocID="{C68D9134-D6CA-4245-BA4E-309FC3FEF08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223A42-F244-402B-83EA-B6FA3879F994}" type="pres">
      <dgm:prSet presAssocID="{27BAB201-FEA9-490C-8293-0BD342FB7B52}" presName="composite" presStyleCnt="0"/>
      <dgm:spPr/>
    </dgm:pt>
    <dgm:pt modelId="{62EAA6D8-BA11-4B17-B879-57AA26B10CD0}" type="pres">
      <dgm:prSet presAssocID="{27BAB201-FEA9-490C-8293-0BD342FB7B52}" presName="parentText" presStyleLbl="alignNode1" presStyleIdx="0" presStyleCnt="3" custLinFactNeighborX="902" custLinFactNeighborY="-26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CAC94-6DC8-431D-8EA3-8C418F46A1A5}" type="pres">
      <dgm:prSet presAssocID="{27BAB201-FEA9-490C-8293-0BD342FB7B5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F5F6B-4D7C-4610-ABA8-79376D1BFA3D}" type="pres">
      <dgm:prSet presAssocID="{1C6BC5A5-DF8A-4896-B08E-E2CA65E3C383}" presName="sp" presStyleCnt="0"/>
      <dgm:spPr/>
    </dgm:pt>
    <dgm:pt modelId="{6E094E30-EDA9-4897-9821-DCBB212A37B4}" type="pres">
      <dgm:prSet presAssocID="{3746B3F9-3229-49D0-A7CD-50A3C6F3D88D}" presName="composite" presStyleCnt="0"/>
      <dgm:spPr/>
    </dgm:pt>
    <dgm:pt modelId="{089BA655-50CA-47AA-96DC-81B2C9165B8D}" type="pres">
      <dgm:prSet presAssocID="{3746B3F9-3229-49D0-A7CD-50A3C6F3D88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C26A8-4EF0-4974-B04D-AD0477F9F714}" type="pres">
      <dgm:prSet presAssocID="{3746B3F9-3229-49D0-A7CD-50A3C6F3D88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E989A-7B6A-4C16-9DE9-9606F9076A5D}" type="pres">
      <dgm:prSet presAssocID="{A4A6574F-ADB3-47F1-ACC3-DF47FC8137FD}" presName="sp" presStyleCnt="0"/>
      <dgm:spPr/>
    </dgm:pt>
    <dgm:pt modelId="{0C7BCD9D-B643-4048-96AF-0EBCB469EE46}" type="pres">
      <dgm:prSet presAssocID="{ADAA214B-4472-49C7-8DB2-1D82D80C7010}" presName="composite" presStyleCnt="0"/>
      <dgm:spPr/>
    </dgm:pt>
    <dgm:pt modelId="{7584D723-BAA5-4312-88DE-AFB947FBF1A3}" type="pres">
      <dgm:prSet presAssocID="{ADAA214B-4472-49C7-8DB2-1D82D80C701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2CBF7-124C-4A90-9EC0-A90A76925635}" type="pres">
      <dgm:prSet presAssocID="{ADAA214B-4472-49C7-8DB2-1D82D80C701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B35873-7D82-4ACB-805A-2E5642DF8148}" type="presOf" srcId="{27BAB201-FEA9-490C-8293-0BD342FB7B52}" destId="{62EAA6D8-BA11-4B17-B879-57AA26B10CD0}" srcOrd="0" destOrd="0" presId="urn:microsoft.com/office/officeart/2005/8/layout/chevron2"/>
    <dgm:cxn modelId="{398A2C6A-9546-44F7-B9F9-4211FD5678D9}" type="presOf" srcId="{C32220F5-2421-4A17-9670-7D586CF9A65B}" destId="{8C4CAC94-6DC8-431D-8EA3-8C418F46A1A5}" srcOrd="0" destOrd="0" presId="urn:microsoft.com/office/officeart/2005/8/layout/chevron2"/>
    <dgm:cxn modelId="{E0EB079F-DEF2-4911-9CE3-4A206B2C815E}" srcId="{C68D9134-D6CA-4245-BA4E-309FC3FEF084}" destId="{27BAB201-FEA9-490C-8293-0BD342FB7B52}" srcOrd="0" destOrd="0" parTransId="{8A79CBD6-2B03-4FCE-8866-7A57198948B2}" sibTransId="{1C6BC5A5-DF8A-4896-B08E-E2CA65E3C383}"/>
    <dgm:cxn modelId="{3E81B90B-2616-4C15-A0FB-2EC39D9B122D}" type="presOf" srcId="{1FE24C43-69AE-429B-91D1-D3EB9710AEC3}" destId="{4802CBF7-124C-4A90-9EC0-A90A76925635}" srcOrd="0" destOrd="0" presId="urn:microsoft.com/office/officeart/2005/8/layout/chevron2"/>
    <dgm:cxn modelId="{18F036DB-B5E0-4828-BE91-462F3E34BC71}" srcId="{ADAA214B-4472-49C7-8DB2-1D82D80C7010}" destId="{6848A00B-2EF8-474D-9C78-7A121DA3016A}" srcOrd="1" destOrd="0" parTransId="{DCA410AB-1A87-45AC-9DA5-A1B3A6CECEF8}" sibTransId="{A9F25B12-88B8-4033-BC3C-241E429113FC}"/>
    <dgm:cxn modelId="{30327BE6-8BF1-48A7-94A2-0FFBC430A647}" srcId="{3746B3F9-3229-49D0-A7CD-50A3C6F3D88D}" destId="{28475BE7-3FB2-4292-ACA7-4B99495E7DFE}" srcOrd="0" destOrd="0" parTransId="{06117208-3B8C-406B-AE64-32EA88FD09D6}" sibTransId="{939C0BBC-3880-4A42-A120-433B09411EBB}"/>
    <dgm:cxn modelId="{F58844DE-74D1-4E67-90F5-3A93BA48341D}" type="presOf" srcId="{3746B3F9-3229-49D0-A7CD-50A3C6F3D88D}" destId="{089BA655-50CA-47AA-96DC-81B2C9165B8D}" srcOrd="0" destOrd="0" presId="urn:microsoft.com/office/officeart/2005/8/layout/chevron2"/>
    <dgm:cxn modelId="{7CC5067C-1631-4608-AA12-8E7CAC54A8B4}" type="presOf" srcId="{C68D9134-D6CA-4245-BA4E-309FC3FEF084}" destId="{271F6640-6BF7-410E-AC27-7900E7BC7139}" srcOrd="0" destOrd="0" presId="urn:microsoft.com/office/officeart/2005/8/layout/chevron2"/>
    <dgm:cxn modelId="{65C24C5D-7EC5-4747-9B08-E4D87CCAAB74}" srcId="{C68D9134-D6CA-4245-BA4E-309FC3FEF084}" destId="{ADAA214B-4472-49C7-8DB2-1D82D80C7010}" srcOrd="2" destOrd="0" parTransId="{E7E7E1DC-E324-4A1A-B441-E1D7C9EC467C}" sibTransId="{7A05664F-67A3-4742-9CAB-20422206CD3E}"/>
    <dgm:cxn modelId="{F0FE9F66-037C-46D0-B354-441D47003EB3}" srcId="{C68D9134-D6CA-4245-BA4E-309FC3FEF084}" destId="{3746B3F9-3229-49D0-A7CD-50A3C6F3D88D}" srcOrd="1" destOrd="0" parTransId="{A95DBD4B-B85A-428A-8B7C-D01ADB7BDC99}" sibTransId="{A4A6574F-ADB3-47F1-ACC3-DF47FC8137FD}"/>
    <dgm:cxn modelId="{03C581DF-CC70-4FAB-A306-76350125CC40}" type="presOf" srcId="{28475BE7-3FB2-4292-ACA7-4B99495E7DFE}" destId="{B14C26A8-4EF0-4974-B04D-AD0477F9F714}" srcOrd="0" destOrd="0" presId="urn:microsoft.com/office/officeart/2005/8/layout/chevron2"/>
    <dgm:cxn modelId="{904B869B-FDF6-4F81-B42D-57D5540DF957}" srcId="{27BAB201-FEA9-490C-8293-0BD342FB7B52}" destId="{C32220F5-2421-4A17-9670-7D586CF9A65B}" srcOrd="0" destOrd="0" parTransId="{2A3B01D4-C727-4B3D-B1E9-F696E83BEB2E}" sibTransId="{E81BD45F-72FA-4B3F-AC8B-AC0312A3F29B}"/>
    <dgm:cxn modelId="{B5CD6DB7-A809-4EAC-9E52-C432A7119478}" type="presOf" srcId="{6848A00B-2EF8-474D-9C78-7A121DA3016A}" destId="{4802CBF7-124C-4A90-9EC0-A90A76925635}" srcOrd="0" destOrd="1" presId="urn:microsoft.com/office/officeart/2005/8/layout/chevron2"/>
    <dgm:cxn modelId="{3193856D-18FD-47C4-A418-04ECD872DCB5}" type="presOf" srcId="{ADAA214B-4472-49C7-8DB2-1D82D80C7010}" destId="{7584D723-BAA5-4312-88DE-AFB947FBF1A3}" srcOrd="0" destOrd="0" presId="urn:microsoft.com/office/officeart/2005/8/layout/chevron2"/>
    <dgm:cxn modelId="{5B3594F1-4ED6-4C69-B32A-8E1DA57AB509}" srcId="{ADAA214B-4472-49C7-8DB2-1D82D80C7010}" destId="{1FE24C43-69AE-429B-91D1-D3EB9710AEC3}" srcOrd="0" destOrd="0" parTransId="{63F80C8B-99E7-4F6E-8E7D-155B3D2A2BD1}" sibTransId="{4BD2D28D-C0C0-4BAB-A327-250744D73983}"/>
    <dgm:cxn modelId="{4D62D3E4-D129-48B9-97AC-AE060ABBACD5}" type="presParOf" srcId="{271F6640-6BF7-410E-AC27-7900E7BC7139}" destId="{1D223A42-F244-402B-83EA-B6FA3879F994}" srcOrd="0" destOrd="0" presId="urn:microsoft.com/office/officeart/2005/8/layout/chevron2"/>
    <dgm:cxn modelId="{6B7AED71-6D25-4E76-8540-5A4618C9AA14}" type="presParOf" srcId="{1D223A42-F244-402B-83EA-B6FA3879F994}" destId="{62EAA6D8-BA11-4B17-B879-57AA26B10CD0}" srcOrd="0" destOrd="0" presId="urn:microsoft.com/office/officeart/2005/8/layout/chevron2"/>
    <dgm:cxn modelId="{D881F261-D86A-4811-8D1D-DEA430EEB338}" type="presParOf" srcId="{1D223A42-F244-402B-83EA-B6FA3879F994}" destId="{8C4CAC94-6DC8-431D-8EA3-8C418F46A1A5}" srcOrd="1" destOrd="0" presId="urn:microsoft.com/office/officeart/2005/8/layout/chevron2"/>
    <dgm:cxn modelId="{26FBD1E4-C7EE-4FEF-A67D-8511FB79F25C}" type="presParOf" srcId="{271F6640-6BF7-410E-AC27-7900E7BC7139}" destId="{187F5F6B-4D7C-4610-ABA8-79376D1BFA3D}" srcOrd="1" destOrd="0" presId="urn:microsoft.com/office/officeart/2005/8/layout/chevron2"/>
    <dgm:cxn modelId="{6A681748-C90F-4A29-9ED5-2728C6FFEED7}" type="presParOf" srcId="{271F6640-6BF7-410E-AC27-7900E7BC7139}" destId="{6E094E30-EDA9-4897-9821-DCBB212A37B4}" srcOrd="2" destOrd="0" presId="urn:microsoft.com/office/officeart/2005/8/layout/chevron2"/>
    <dgm:cxn modelId="{469481C4-31E2-4C60-A46A-B383586B5F06}" type="presParOf" srcId="{6E094E30-EDA9-4897-9821-DCBB212A37B4}" destId="{089BA655-50CA-47AA-96DC-81B2C9165B8D}" srcOrd="0" destOrd="0" presId="urn:microsoft.com/office/officeart/2005/8/layout/chevron2"/>
    <dgm:cxn modelId="{01B1BAA4-B6DC-41EF-B4E9-A0BCE013553E}" type="presParOf" srcId="{6E094E30-EDA9-4897-9821-DCBB212A37B4}" destId="{B14C26A8-4EF0-4974-B04D-AD0477F9F714}" srcOrd="1" destOrd="0" presId="urn:microsoft.com/office/officeart/2005/8/layout/chevron2"/>
    <dgm:cxn modelId="{7EF89A57-DADA-4100-BFFD-97FA8678519F}" type="presParOf" srcId="{271F6640-6BF7-410E-AC27-7900E7BC7139}" destId="{D8DE989A-7B6A-4C16-9DE9-9606F9076A5D}" srcOrd="3" destOrd="0" presId="urn:microsoft.com/office/officeart/2005/8/layout/chevron2"/>
    <dgm:cxn modelId="{7F650CE3-E6DE-468D-A7EC-584126B465D6}" type="presParOf" srcId="{271F6640-6BF7-410E-AC27-7900E7BC7139}" destId="{0C7BCD9D-B643-4048-96AF-0EBCB469EE46}" srcOrd="4" destOrd="0" presId="urn:microsoft.com/office/officeart/2005/8/layout/chevron2"/>
    <dgm:cxn modelId="{04451353-E759-439A-9E4C-BA6D03877CFB}" type="presParOf" srcId="{0C7BCD9D-B643-4048-96AF-0EBCB469EE46}" destId="{7584D723-BAA5-4312-88DE-AFB947FBF1A3}" srcOrd="0" destOrd="0" presId="urn:microsoft.com/office/officeart/2005/8/layout/chevron2"/>
    <dgm:cxn modelId="{31DAA12D-F484-4A2C-94FF-C9B94D43E839}" type="presParOf" srcId="{0C7BCD9D-B643-4048-96AF-0EBCB469EE46}" destId="{4802CBF7-124C-4A90-9EC0-A90A7692563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84CC3F-B35B-488E-9244-F45003CDAE44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768C52-F74D-4FD2-A31D-08D498A89811}">
      <dgm:prSet custT="1"/>
      <dgm:spPr/>
      <dgm:t>
        <a:bodyPr/>
        <a:lstStyle/>
        <a:p>
          <a:r>
            <a:rPr lang="ru-RU" sz="2400" dirty="0" smtClean="0"/>
            <a:t>Эффективные </a:t>
          </a:r>
          <a:r>
            <a:rPr lang="ru-RU" sz="2400" dirty="0" smtClean="0"/>
            <a:t>практики/механизмы в проектировании образовательных программ</a:t>
          </a:r>
          <a:endParaRPr lang="ru-RU" sz="2400" dirty="0"/>
        </a:p>
      </dgm:t>
    </dgm:pt>
    <dgm:pt modelId="{7EF5FB36-C159-48BB-BDF9-31F5D696C9A5}" type="parTrans" cxnId="{6363966C-B391-4FD8-A878-B69A883E2DDE}">
      <dgm:prSet/>
      <dgm:spPr/>
      <dgm:t>
        <a:bodyPr/>
        <a:lstStyle/>
        <a:p>
          <a:endParaRPr lang="ru-RU"/>
        </a:p>
      </dgm:t>
    </dgm:pt>
    <dgm:pt modelId="{9162C885-107E-4FAC-AC40-A5E8D745471B}" type="sibTrans" cxnId="{6363966C-B391-4FD8-A878-B69A883E2DDE}">
      <dgm:prSet/>
      <dgm:spPr/>
      <dgm:t>
        <a:bodyPr/>
        <a:lstStyle/>
        <a:p>
          <a:endParaRPr lang="ru-RU"/>
        </a:p>
      </dgm:t>
    </dgm:pt>
    <dgm:pt modelId="{87FA1F3E-F9A9-44BC-9BC6-5160DC8D944E}">
      <dgm:prSet custT="1"/>
      <dgm:spPr/>
      <dgm:t>
        <a:bodyPr/>
        <a:lstStyle/>
        <a:p>
          <a:r>
            <a:rPr lang="ru-RU" sz="2400" dirty="0" smtClean="0"/>
            <a:t>Интеграция  ГМО предметных областей, дополнительного образования в оказании помощи профессионального самоопределения обучающихся </a:t>
          </a:r>
          <a:endParaRPr lang="ru-RU" sz="2400" dirty="0"/>
        </a:p>
      </dgm:t>
    </dgm:pt>
    <dgm:pt modelId="{2AB1A600-B77E-443C-8CE7-BCB7B3FFE49A}" type="parTrans" cxnId="{ACBF4454-248A-416B-B6A7-92B2ADD368AC}">
      <dgm:prSet/>
      <dgm:spPr/>
      <dgm:t>
        <a:bodyPr/>
        <a:lstStyle/>
        <a:p>
          <a:endParaRPr lang="ru-RU"/>
        </a:p>
      </dgm:t>
    </dgm:pt>
    <dgm:pt modelId="{F3EAC13C-D389-4A8E-B89A-FAEE7E4C870E}" type="sibTrans" cxnId="{ACBF4454-248A-416B-B6A7-92B2ADD368AC}">
      <dgm:prSet/>
      <dgm:spPr/>
      <dgm:t>
        <a:bodyPr/>
        <a:lstStyle/>
        <a:p>
          <a:endParaRPr lang="ru-RU"/>
        </a:p>
      </dgm:t>
    </dgm:pt>
    <dgm:pt modelId="{F5C86A38-DED6-415F-BECE-EB256D9035FD}">
      <dgm:prSet custT="1"/>
      <dgm:spPr/>
      <dgm:t>
        <a:bodyPr/>
        <a:lstStyle/>
        <a:p>
          <a:r>
            <a:rPr lang="ru-RU" sz="2400" dirty="0" smtClean="0"/>
            <a:t>Модель </a:t>
          </a:r>
          <a:r>
            <a:rPr lang="ru-RU" sz="2400" dirty="0" smtClean="0"/>
            <a:t>наставничества «учитель-учитель» в рамках «Школы молодого специалиста».</a:t>
          </a:r>
          <a:endParaRPr lang="ru-RU" sz="2400" dirty="0"/>
        </a:p>
      </dgm:t>
    </dgm:pt>
    <dgm:pt modelId="{6A10C0C0-AEFB-4A43-96DA-351F6E5038F1}" type="parTrans" cxnId="{67E8A168-96B4-4F4A-8C71-6C39B2AE7C00}">
      <dgm:prSet/>
      <dgm:spPr/>
      <dgm:t>
        <a:bodyPr/>
        <a:lstStyle/>
        <a:p>
          <a:endParaRPr lang="ru-RU"/>
        </a:p>
      </dgm:t>
    </dgm:pt>
    <dgm:pt modelId="{E340090A-90E4-4508-8C9B-627CB7AF9B7E}" type="sibTrans" cxnId="{67E8A168-96B4-4F4A-8C71-6C39B2AE7C00}">
      <dgm:prSet/>
      <dgm:spPr/>
      <dgm:t>
        <a:bodyPr/>
        <a:lstStyle/>
        <a:p>
          <a:endParaRPr lang="ru-RU"/>
        </a:p>
      </dgm:t>
    </dgm:pt>
    <dgm:pt modelId="{B1FC7C06-03B3-4BBB-A7C9-600F46967197}">
      <dgm:prSet custT="1"/>
      <dgm:spPr/>
      <dgm:t>
        <a:bodyPr/>
        <a:lstStyle/>
        <a:p>
          <a:r>
            <a:rPr lang="ru-RU" sz="2400" dirty="0" smtClean="0"/>
            <a:t>Сопровождение </a:t>
          </a:r>
          <a:r>
            <a:rPr lang="ru-RU" sz="2400" dirty="0" smtClean="0"/>
            <a:t>специалистов в едином информационном пространстве, развивая профессиональные компетенции с применением ЭОС</a:t>
          </a:r>
          <a:endParaRPr lang="ru-RU" sz="1200" dirty="0"/>
        </a:p>
      </dgm:t>
    </dgm:pt>
    <dgm:pt modelId="{AEFE612B-91C1-42C5-A444-BFAAB37B9CF6}" type="parTrans" cxnId="{3659580A-236C-48F5-94CE-5044804B5A4B}">
      <dgm:prSet/>
      <dgm:spPr/>
      <dgm:t>
        <a:bodyPr/>
        <a:lstStyle/>
        <a:p>
          <a:endParaRPr lang="ru-RU"/>
        </a:p>
      </dgm:t>
    </dgm:pt>
    <dgm:pt modelId="{14B9E009-34BA-404B-90B7-01151C0E1223}" type="sibTrans" cxnId="{3659580A-236C-48F5-94CE-5044804B5A4B}">
      <dgm:prSet/>
      <dgm:spPr/>
      <dgm:t>
        <a:bodyPr/>
        <a:lstStyle/>
        <a:p>
          <a:endParaRPr lang="ru-RU"/>
        </a:p>
      </dgm:t>
    </dgm:pt>
    <dgm:pt modelId="{4668E8DB-F264-4EC7-87AB-EFF532AFA701}">
      <dgm:prSet custT="1"/>
      <dgm:spPr/>
      <dgm:t>
        <a:bodyPr/>
        <a:lstStyle/>
        <a:p>
          <a:r>
            <a:rPr lang="ru-RU" sz="2400" dirty="0" smtClean="0"/>
            <a:t>Повышение </a:t>
          </a:r>
          <a:r>
            <a:rPr lang="ru-RU" sz="2400" dirty="0" smtClean="0"/>
            <a:t>психолого-педагогической компетентности родителей (законных представителей) в вопросах развития, сопровождения обучающихся в условиях семьи и образовательной организации</a:t>
          </a:r>
          <a:endParaRPr lang="ru-RU" sz="2400" dirty="0"/>
        </a:p>
      </dgm:t>
    </dgm:pt>
    <dgm:pt modelId="{7737B18E-4F1E-4ACA-8866-57F278C8BD46}" type="parTrans" cxnId="{6DD7C549-6EFE-4A8E-9472-950324324277}">
      <dgm:prSet/>
      <dgm:spPr/>
      <dgm:t>
        <a:bodyPr/>
        <a:lstStyle/>
        <a:p>
          <a:endParaRPr lang="ru-RU"/>
        </a:p>
      </dgm:t>
    </dgm:pt>
    <dgm:pt modelId="{AEE1E16D-09E7-4AB3-92BD-EDB3F2265EB9}" type="sibTrans" cxnId="{6DD7C549-6EFE-4A8E-9472-950324324277}">
      <dgm:prSet/>
      <dgm:spPr/>
      <dgm:t>
        <a:bodyPr/>
        <a:lstStyle/>
        <a:p>
          <a:endParaRPr lang="ru-RU"/>
        </a:p>
      </dgm:t>
    </dgm:pt>
    <dgm:pt modelId="{14AB5989-E8BB-42D5-8EB8-67FA5615CD38}" type="pres">
      <dgm:prSet presAssocID="{0984CC3F-B35B-488E-9244-F45003CDAE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5710D4-F513-45A6-A9C2-031B576A937B}" type="pres">
      <dgm:prSet presAssocID="{68768C52-F74D-4FD2-A31D-08D498A89811}" presName="node" presStyleLbl="node1" presStyleIdx="0" presStyleCnt="5" custScaleX="181969" custScaleY="144939" custLinFactNeighborX="-93120" custLinFactNeighborY="-48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52917-5BCA-4F44-96E8-4EDC7F1BC043}" type="pres">
      <dgm:prSet presAssocID="{9162C885-107E-4FAC-AC40-A5E8D745471B}" presName="sibTrans" presStyleCnt="0"/>
      <dgm:spPr/>
    </dgm:pt>
    <dgm:pt modelId="{8A085D34-67C1-4A3D-B7FD-04D4F43EA6D7}" type="pres">
      <dgm:prSet presAssocID="{87FA1F3E-F9A9-44BC-9BC6-5160DC8D944E}" presName="node" presStyleLbl="node1" presStyleIdx="1" presStyleCnt="5" custScaleX="224914" custScaleY="195806" custLinFactNeighborX="15596" custLinFactNeighborY="-26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7D374-6E4A-4ABA-B519-FD31DACB3EEC}" type="pres">
      <dgm:prSet presAssocID="{F3EAC13C-D389-4A8E-B89A-FAEE7E4C870E}" presName="sibTrans" presStyleCnt="0"/>
      <dgm:spPr/>
    </dgm:pt>
    <dgm:pt modelId="{4693DFC5-E57E-4407-BEBF-7AEF2D723B20}" type="pres">
      <dgm:prSet presAssocID="{B1FC7C06-03B3-4BBB-A7C9-600F46967197}" presName="node" presStyleLbl="node1" presStyleIdx="2" presStyleCnt="5" custScaleX="241984" custScaleY="211508" custLinFactNeighborX="-52152" custLinFactNeighborY="-4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85C1-D398-4B93-B5A7-FD0D41AF77F9}" type="pres">
      <dgm:prSet presAssocID="{14B9E009-34BA-404B-90B7-01151C0E1223}" presName="sibTrans" presStyleCnt="0"/>
      <dgm:spPr/>
    </dgm:pt>
    <dgm:pt modelId="{DBD724BB-1352-44B4-9B79-9E9F02A84A36}" type="pres">
      <dgm:prSet presAssocID="{F5C86A38-DED6-415F-BECE-EB256D9035FD}" presName="node" presStyleLbl="node1" presStyleIdx="3" presStyleCnt="5" custScaleX="184750" custScaleY="194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ED149-013F-4224-A75C-B4A858B8F8A8}" type="pres">
      <dgm:prSet presAssocID="{E340090A-90E4-4508-8C9B-627CB7AF9B7E}" presName="sibTrans" presStyleCnt="0"/>
      <dgm:spPr/>
    </dgm:pt>
    <dgm:pt modelId="{4E2275D8-DA7F-49D9-880A-D5C5D1E83824}" type="pres">
      <dgm:prSet presAssocID="{4668E8DB-F264-4EC7-87AB-EFF532AFA701}" presName="node" presStyleLbl="node1" presStyleIdx="4" presStyleCnt="5" custScaleX="433324" custScaleY="131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88B60D-585B-4815-B51D-93912DB2AEE8}" type="presOf" srcId="{B1FC7C06-03B3-4BBB-A7C9-600F46967197}" destId="{4693DFC5-E57E-4407-BEBF-7AEF2D723B20}" srcOrd="0" destOrd="0" presId="urn:microsoft.com/office/officeart/2005/8/layout/default#1"/>
    <dgm:cxn modelId="{D2CB7AA5-9618-419D-BF9A-228B76892090}" type="presOf" srcId="{68768C52-F74D-4FD2-A31D-08D498A89811}" destId="{805710D4-F513-45A6-A9C2-031B576A937B}" srcOrd="0" destOrd="0" presId="urn:microsoft.com/office/officeart/2005/8/layout/default#1"/>
    <dgm:cxn modelId="{3659580A-236C-48F5-94CE-5044804B5A4B}" srcId="{0984CC3F-B35B-488E-9244-F45003CDAE44}" destId="{B1FC7C06-03B3-4BBB-A7C9-600F46967197}" srcOrd="2" destOrd="0" parTransId="{AEFE612B-91C1-42C5-A444-BFAAB37B9CF6}" sibTransId="{14B9E009-34BA-404B-90B7-01151C0E1223}"/>
    <dgm:cxn modelId="{ACBF4454-248A-416B-B6A7-92B2ADD368AC}" srcId="{0984CC3F-B35B-488E-9244-F45003CDAE44}" destId="{87FA1F3E-F9A9-44BC-9BC6-5160DC8D944E}" srcOrd="1" destOrd="0" parTransId="{2AB1A600-B77E-443C-8CE7-BCB7B3FFE49A}" sibTransId="{F3EAC13C-D389-4A8E-B89A-FAEE7E4C870E}"/>
    <dgm:cxn modelId="{6363966C-B391-4FD8-A878-B69A883E2DDE}" srcId="{0984CC3F-B35B-488E-9244-F45003CDAE44}" destId="{68768C52-F74D-4FD2-A31D-08D498A89811}" srcOrd="0" destOrd="0" parTransId="{7EF5FB36-C159-48BB-BDF9-31F5D696C9A5}" sibTransId="{9162C885-107E-4FAC-AC40-A5E8D745471B}"/>
    <dgm:cxn modelId="{67E8A168-96B4-4F4A-8C71-6C39B2AE7C00}" srcId="{0984CC3F-B35B-488E-9244-F45003CDAE44}" destId="{F5C86A38-DED6-415F-BECE-EB256D9035FD}" srcOrd="3" destOrd="0" parTransId="{6A10C0C0-AEFB-4A43-96DA-351F6E5038F1}" sibTransId="{E340090A-90E4-4508-8C9B-627CB7AF9B7E}"/>
    <dgm:cxn modelId="{A96CB03D-9EF2-444F-93B1-E96614411836}" type="presOf" srcId="{F5C86A38-DED6-415F-BECE-EB256D9035FD}" destId="{DBD724BB-1352-44B4-9B79-9E9F02A84A36}" srcOrd="0" destOrd="0" presId="urn:microsoft.com/office/officeart/2005/8/layout/default#1"/>
    <dgm:cxn modelId="{C3CF3499-E6EB-47F1-8673-B27AF4BDC7DF}" type="presOf" srcId="{4668E8DB-F264-4EC7-87AB-EFF532AFA701}" destId="{4E2275D8-DA7F-49D9-880A-D5C5D1E83824}" srcOrd="0" destOrd="0" presId="urn:microsoft.com/office/officeart/2005/8/layout/default#1"/>
    <dgm:cxn modelId="{CC140598-D626-4E5A-BB9A-B888B7B45399}" type="presOf" srcId="{0984CC3F-B35B-488E-9244-F45003CDAE44}" destId="{14AB5989-E8BB-42D5-8EB8-67FA5615CD38}" srcOrd="0" destOrd="0" presId="urn:microsoft.com/office/officeart/2005/8/layout/default#1"/>
    <dgm:cxn modelId="{E4EE0E03-2B37-45FF-8DC4-99B039795DC5}" type="presOf" srcId="{87FA1F3E-F9A9-44BC-9BC6-5160DC8D944E}" destId="{8A085D34-67C1-4A3D-B7FD-04D4F43EA6D7}" srcOrd="0" destOrd="0" presId="urn:microsoft.com/office/officeart/2005/8/layout/default#1"/>
    <dgm:cxn modelId="{6DD7C549-6EFE-4A8E-9472-950324324277}" srcId="{0984CC3F-B35B-488E-9244-F45003CDAE44}" destId="{4668E8DB-F264-4EC7-87AB-EFF532AFA701}" srcOrd="4" destOrd="0" parTransId="{7737B18E-4F1E-4ACA-8866-57F278C8BD46}" sibTransId="{AEE1E16D-09E7-4AB3-92BD-EDB3F2265EB9}"/>
    <dgm:cxn modelId="{77179CC4-BE58-457A-8F95-F7F79992DB1C}" type="presParOf" srcId="{14AB5989-E8BB-42D5-8EB8-67FA5615CD38}" destId="{805710D4-F513-45A6-A9C2-031B576A937B}" srcOrd="0" destOrd="0" presId="urn:microsoft.com/office/officeart/2005/8/layout/default#1"/>
    <dgm:cxn modelId="{6BC44656-127E-4230-95BD-26C8C82B4BB0}" type="presParOf" srcId="{14AB5989-E8BB-42D5-8EB8-67FA5615CD38}" destId="{ACE52917-5BCA-4F44-96E8-4EDC7F1BC043}" srcOrd="1" destOrd="0" presId="urn:microsoft.com/office/officeart/2005/8/layout/default#1"/>
    <dgm:cxn modelId="{2905925C-9AFF-4F51-A3C8-C86E940E9116}" type="presParOf" srcId="{14AB5989-E8BB-42D5-8EB8-67FA5615CD38}" destId="{8A085D34-67C1-4A3D-B7FD-04D4F43EA6D7}" srcOrd="2" destOrd="0" presId="urn:microsoft.com/office/officeart/2005/8/layout/default#1"/>
    <dgm:cxn modelId="{8840B91C-11DA-4C39-84CB-9198475E2456}" type="presParOf" srcId="{14AB5989-E8BB-42D5-8EB8-67FA5615CD38}" destId="{AF57D374-6E4A-4ABA-B519-FD31DACB3EEC}" srcOrd="3" destOrd="0" presId="urn:microsoft.com/office/officeart/2005/8/layout/default#1"/>
    <dgm:cxn modelId="{F4032A8C-0E7C-4077-97D6-C322CA2C9855}" type="presParOf" srcId="{14AB5989-E8BB-42D5-8EB8-67FA5615CD38}" destId="{4693DFC5-E57E-4407-BEBF-7AEF2D723B20}" srcOrd="4" destOrd="0" presId="urn:microsoft.com/office/officeart/2005/8/layout/default#1"/>
    <dgm:cxn modelId="{B2D2E495-0DFC-4BB1-A9E1-1CB341C5B058}" type="presParOf" srcId="{14AB5989-E8BB-42D5-8EB8-67FA5615CD38}" destId="{76F985C1-D398-4B93-B5A7-FD0D41AF77F9}" srcOrd="5" destOrd="0" presId="urn:microsoft.com/office/officeart/2005/8/layout/default#1"/>
    <dgm:cxn modelId="{DFFDDEAF-3558-4948-A6DB-3D6D2F0AD52F}" type="presParOf" srcId="{14AB5989-E8BB-42D5-8EB8-67FA5615CD38}" destId="{DBD724BB-1352-44B4-9B79-9E9F02A84A36}" srcOrd="6" destOrd="0" presId="urn:microsoft.com/office/officeart/2005/8/layout/default#1"/>
    <dgm:cxn modelId="{1652712A-EE10-4CD0-819A-68CB05B8DAAC}" type="presParOf" srcId="{14AB5989-E8BB-42D5-8EB8-67FA5615CD38}" destId="{0EEED149-013F-4224-A75C-B4A858B8F8A8}" srcOrd="7" destOrd="0" presId="urn:microsoft.com/office/officeart/2005/8/layout/default#1"/>
    <dgm:cxn modelId="{B1F5DB6F-D019-4949-B75D-311374531169}" type="presParOf" srcId="{14AB5989-E8BB-42D5-8EB8-67FA5615CD38}" destId="{4E2275D8-DA7F-49D9-880A-D5C5D1E83824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5A58FA-C1C4-4369-BB2A-FEF5EFBD9B87}">
      <dsp:nvSpPr>
        <dsp:cNvPr id="0" name=""/>
        <dsp:cNvSpPr/>
      </dsp:nvSpPr>
      <dsp:spPr>
        <a:xfrm rot="5400000">
          <a:off x="-257747" y="267100"/>
          <a:ext cx="1718319" cy="12028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5400000">
        <a:off x="-257747" y="267100"/>
        <a:ext cx="1718319" cy="1202823"/>
      </dsp:txXfrm>
    </dsp:sp>
    <dsp:sp modelId="{0181DC74-7A2B-498A-B174-ED864E3A9C25}">
      <dsp:nvSpPr>
        <dsp:cNvPr id="0" name=""/>
        <dsp:cNvSpPr/>
      </dsp:nvSpPr>
      <dsp:spPr>
        <a:xfrm rot="5400000">
          <a:off x="4157757" y="-2945581"/>
          <a:ext cx="1116907" cy="7026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Нормативный блок пакета рабочей документации специалиста специального и инклюзивного образования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157757" y="-2945581"/>
        <a:ext cx="1116907" cy="7026776"/>
      </dsp:txXfrm>
    </dsp:sp>
    <dsp:sp modelId="{ABA5DB48-6F9A-4A41-BF87-723EACFE61CD}">
      <dsp:nvSpPr>
        <dsp:cNvPr id="0" name=""/>
        <dsp:cNvSpPr/>
      </dsp:nvSpPr>
      <dsp:spPr>
        <a:xfrm rot="5400000">
          <a:off x="-257747" y="2104364"/>
          <a:ext cx="1718319" cy="12028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5400000">
        <a:off x="-257747" y="2104364"/>
        <a:ext cx="1718319" cy="1202823"/>
      </dsp:txXfrm>
    </dsp:sp>
    <dsp:sp modelId="{58FEF97F-8306-4EAD-A0E0-05995360F705}">
      <dsp:nvSpPr>
        <dsp:cNvPr id="0" name=""/>
        <dsp:cNvSpPr/>
      </dsp:nvSpPr>
      <dsp:spPr>
        <a:xfrm rot="5400000">
          <a:off x="3858772" y="-1088185"/>
          <a:ext cx="1714878" cy="6986512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Программно-методические обеспечение деятельности специалиста специального и инклюзивного образования 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Учебно-методические материалы, рекомендуемые к использованию учителем-логопедом/ учителем дефектологом при составлении рабочих программ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858772" y="-1088185"/>
        <a:ext cx="1714878" cy="6986512"/>
      </dsp:txXfrm>
    </dsp:sp>
    <dsp:sp modelId="{658FE824-3DBF-438D-9871-2BC083FAA7EF}">
      <dsp:nvSpPr>
        <dsp:cNvPr id="0" name=""/>
        <dsp:cNvSpPr/>
      </dsp:nvSpPr>
      <dsp:spPr>
        <a:xfrm rot="5400000">
          <a:off x="-257747" y="3642643"/>
          <a:ext cx="1718319" cy="12028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5400000">
        <a:off x="-257747" y="3642643"/>
        <a:ext cx="1718319" cy="1202823"/>
      </dsp:txXfrm>
    </dsp:sp>
    <dsp:sp modelId="{ED0E9C10-AA4A-42A8-B798-7C95592E4CF4}">
      <dsp:nvSpPr>
        <dsp:cNvPr id="0" name=""/>
        <dsp:cNvSpPr/>
      </dsp:nvSpPr>
      <dsp:spPr>
        <a:xfrm rot="5400000">
          <a:off x="4157757" y="644441"/>
          <a:ext cx="1116907" cy="7026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рабочей программы учителя-логопеда/учителя-дефектолога 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157757" y="644441"/>
        <a:ext cx="1116907" cy="70267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EAA6D8-BA11-4B17-B879-57AA26B10CD0}">
      <dsp:nvSpPr>
        <dsp:cNvPr id="0" name=""/>
        <dsp:cNvSpPr/>
      </dsp:nvSpPr>
      <dsp:spPr>
        <a:xfrm rot="5400000">
          <a:off x="-269959" y="281822"/>
          <a:ext cx="1878818" cy="13151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5400000">
        <a:off x="-269959" y="281822"/>
        <a:ext cx="1878818" cy="1315172"/>
      </dsp:txXfrm>
    </dsp:sp>
    <dsp:sp modelId="{8C4CAC94-6DC8-431D-8EA3-8C418F46A1A5}">
      <dsp:nvSpPr>
        <dsp:cNvPr id="0" name=""/>
        <dsp:cNvSpPr/>
      </dsp:nvSpPr>
      <dsp:spPr>
        <a:xfrm rot="5400000">
          <a:off x="4161770" y="-2845069"/>
          <a:ext cx="1221231" cy="69144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Карта индивидуального речевого развития обучающегося, получающегося коррекционную (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логопедическую/дефектологическую) помощь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161770" y="-2845069"/>
        <a:ext cx="1221231" cy="6914427"/>
      </dsp:txXfrm>
    </dsp:sp>
    <dsp:sp modelId="{089BA655-50CA-47AA-96DC-81B2C9165B8D}">
      <dsp:nvSpPr>
        <dsp:cNvPr id="0" name=""/>
        <dsp:cNvSpPr/>
      </dsp:nvSpPr>
      <dsp:spPr>
        <a:xfrm rot="5400000">
          <a:off x="-281822" y="1970705"/>
          <a:ext cx="1878818" cy="13151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5400000">
        <a:off x="-281822" y="1970705"/>
        <a:ext cx="1878818" cy="1315172"/>
      </dsp:txXfrm>
    </dsp:sp>
    <dsp:sp modelId="{B14C26A8-4EF0-4974-B04D-AD0477F9F714}">
      <dsp:nvSpPr>
        <dsp:cNvPr id="0" name=""/>
        <dsp:cNvSpPr/>
      </dsp:nvSpPr>
      <dsp:spPr>
        <a:xfrm rot="5400000">
          <a:off x="4161770" y="-1157714"/>
          <a:ext cx="1221231" cy="69144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Технологическая карта логопедического / дефектологического занятия 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161770" y="-1157714"/>
        <a:ext cx="1221231" cy="6914427"/>
      </dsp:txXfrm>
    </dsp:sp>
    <dsp:sp modelId="{7584D723-BAA5-4312-88DE-AFB947FBF1A3}">
      <dsp:nvSpPr>
        <dsp:cNvPr id="0" name=""/>
        <dsp:cNvSpPr/>
      </dsp:nvSpPr>
      <dsp:spPr>
        <a:xfrm rot="5400000">
          <a:off x="-281822" y="3658060"/>
          <a:ext cx="1878818" cy="13151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5400000">
        <a:off x="-281822" y="3658060"/>
        <a:ext cx="1878818" cy="1315172"/>
      </dsp:txXfrm>
    </dsp:sp>
    <dsp:sp modelId="{4802CBF7-124C-4A90-9EC0-A90A76925635}">
      <dsp:nvSpPr>
        <dsp:cNvPr id="0" name=""/>
        <dsp:cNvSpPr/>
      </dsp:nvSpPr>
      <dsp:spPr>
        <a:xfrm rot="5400000">
          <a:off x="4161770" y="529639"/>
          <a:ext cx="1221231" cy="69144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Журнал учета посещаемости логопедических/дефектологических занятий 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Отчетная документация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161770" y="529639"/>
        <a:ext cx="1221231" cy="69144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5710D4-F513-45A6-A9C2-031B576A937B}">
      <dsp:nvSpPr>
        <dsp:cNvPr id="0" name=""/>
        <dsp:cNvSpPr/>
      </dsp:nvSpPr>
      <dsp:spPr>
        <a:xfrm>
          <a:off x="0" y="0"/>
          <a:ext cx="3352629" cy="16022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Эффективные </a:t>
          </a:r>
          <a:r>
            <a:rPr lang="ru-RU" sz="2400" kern="1200" dirty="0" smtClean="0"/>
            <a:t>практики/механизмы в проектировании образовательных программ</a:t>
          </a:r>
          <a:endParaRPr lang="ru-RU" sz="2400" kern="1200" dirty="0"/>
        </a:p>
      </dsp:txBody>
      <dsp:txXfrm>
        <a:off x="0" y="0"/>
        <a:ext cx="3352629" cy="1602229"/>
      </dsp:txXfrm>
    </dsp:sp>
    <dsp:sp modelId="{8A085D34-67C1-4A3D-B7FD-04D4F43EA6D7}">
      <dsp:nvSpPr>
        <dsp:cNvPr id="0" name=""/>
        <dsp:cNvSpPr/>
      </dsp:nvSpPr>
      <dsp:spPr>
        <a:xfrm>
          <a:off x="4085744" y="0"/>
          <a:ext cx="4143855" cy="2164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Интеграция  ГМО предметных областей, дополнительного образования в оказании помощи профессионального самоопределения обучающихся </a:t>
          </a:r>
          <a:endParaRPr lang="ru-RU" sz="2400" kern="1200" dirty="0"/>
        </a:p>
      </dsp:txBody>
      <dsp:txXfrm>
        <a:off x="4085744" y="0"/>
        <a:ext cx="4143855" cy="2164538"/>
      </dsp:txXfrm>
    </dsp:sp>
    <dsp:sp modelId="{4693DFC5-E57E-4407-BEBF-7AEF2D723B20}">
      <dsp:nvSpPr>
        <dsp:cNvPr id="0" name=""/>
        <dsp:cNvSpPr/>
      </dsp:nvSpPr>
      <dsp:spPr>
        <a:xfrm>
          <a:off x="0" y="2520283"/>
          <a:ext cx="4458356" cy="2338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Сопровождение </a:t>
          </a:r>
          <a:r>
            <a:rPr lang="ru-RU" sz="2400" kern="1200" dirty="0" smtClean="0"/>
            <a:t>специалистов в едином информационном пространстве, развивая профессиональные компетенции с применением ЭОС</a:t>
          </a:r>
          <a:endParaRPr lang="ru-RU" sz="1200" kern="1200" dirty="0"/>
        </a:p>
      </dsp:txBody>
      <dsp:txXfrm>
        <a:off x="0" y="2520283"/>
        <a:ext cx="4458356" cy="2338116"/>
      </dsp:txXfrm>
    </dsp:sp>
    <dsp:sp modelId="{DBD724BB-1352-44B4-9B79-9E9F02A84A36}">
      <dsp:nvSpPr>
        <dsp:cNvPr id="0" name=""/>
        <dsp:cNvSpPr/>
      </dsp:nvSpPr>
      <dsp:spPr>
        <a:xfrm>
          <a:off x="4734165" y="2664296"/>
          <a:ext cx="3403866" cy="2147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Модель </a:t>
          </a:r>
          <a:r>
            <a:rPr lang="ru-RU" sz="2400" kern="1200" dirty="0" smtClean="0"/>
            <a:t>наставничества «учитель-учитель» в рамках «Школы молодого специалиста».</a:t>
          </a:r>
          <a:endParaRPr lang="ru-RU" sz="2400" kern="1200" dirty="0"/>
        </a:p>
      </dsp:txBody>
      <dsp:txXfrm>
        <a:off x="4734165" y="2664296"/>
        <a:ext cx="3403866" cy="2147835"/>
      </dsp:txXfrm>
    </dsp:sp>
    <dsp:sp modelId="{4E2275D8-DA7F-49D9-880A-D5C5D1E83824}">
      <dsp:nvSpPr>
        <dsp:cNvPr id="0" name=""/>
        <dsp:cNvSpPr/>
      </dsp:nvSpPr>
      <dsp:spPr>
        <a:xfrm>
          <a:off x="122980" y="5091514"/>
          <a:ext cx="7983638" cy="1456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Повышение </a:t>
          </a:r>
          <a:r>
            <a:rPr lang="ru-RU" sz="2400" kern="1200" dirty="0" smtClean="0"/>
            <a:t>психолого-педагогической компетентности родителей (законных представителей) в вопросах развития, сопровождения обучающихся в условиях семьи и образовательной организации</a:t>
          </a:r>
          <a:endParaRPr lang="ru-RU" sz="2400" kern="1200" dirty="0"/>
        </a:p>
      </dsp:txBody>
      <dsp:txXfrm>
        <a:off x="122980" y="5091514"/>
        <a:ext cx="7983638" cy="1456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o.chel-edu.ru/obshchee-obrazovanie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cro.chel-edu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ro.chel-edu.ru/1_CRO/OOO/GMO/SIO/%D0%A1%D0%98%D0%9E%20%D0%94%D0%9E%D0%9A%D0%A3%D0%9C%D0%95%D0%9D%D0%A2%D0%90%D0%A6%D0%98%D0%AF_%D1%81%20%D0%BE%D0%B1%D0%BB%D0%BE%D0%B6%D0%BA%D0%BE%D0%B9.pdf" TargetMode="External"/><Relationship Id="rId5" Type="http://schemas.openxmlformats.org/officeDocument/2006/relationships/hyperlink" Target="http://cro.chel-edu.ru/obshchee-obrazovanie/gmo/spetsialnoe-korrektsionnoe-obrazovanie/" TargetMode="External"/><Relationship Id="rId4" Type="http://schemas.openxmlformats.org/officeDocument/2006/relationships/hyperlink" Target="http://cro.chel-edu.ru/obshchee-obrazovanie/gm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412776"/>
            <a:ext cx="8136904" cy="49685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методический день</a:t>
            </a:r>
            <a:b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методического объединения</a:t>
            </a:r>
            <a:b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специального и инклюзивного </a:t>
            </a:r>
            <a: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br>
              <a:rPr lang="ru-RU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8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2022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76672"/>
            <a:ext cx="2772816" cy="956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60648"/>
            <a:ext cx="3096344" cy="1036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4869160"/>
            <a:ext cx="1659366" cy="16741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80474533"/>
              </p:ext>
            </p:extLst>
          </p:nvPr>
        </p:nvGraphicFramePr>
        <p:xfrm>
          <a:off x="467544" y="980728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506978232"/>
              </p:ext>
            </p:extLst>
          </p:nvPr>
        </p:nvGraphicFramePr>
        <p:xfrm>
          <a:off x="611560" y="692696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одержимое 13"/>
          <p:cNvGraphicFramePr>
            <a:graphicFrameLocks noGrp="1"/>
          </p:cNvGraphicFramePr>
          <p:nvPr>
            <p:ph idx="4294967295"/>
          </p:nvPr>
        </p:nvGraphicFramePr>
        <p:xfrm>
          <a:off x="539552" y="260648"/>
          <a:ext cx="8229600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1844675"/>
            <a:ext cx="7499350" cy="792163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2"/>
                </a:solidFill>
                <a:effectLst/>
              </a:rPr>
              <a:t>РАЗМЕЩЕНИЕ ИНФОРМАЦИИ:</a:t>
            </a:r>
            <a:endParaRPr lang="ru-RU" sz="2800" dirty="0">
              <a:solidFill>
                <a:schemeClr val="tx2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32656"/>
            <a:ext cx="3140896" cy="10801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285293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сайте МБУ ДПО ЦРО     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cro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chel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edu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3861048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разделе Городские методические объединения педагогов и специалистов/ объединение педагогов специального инклюзивного образования/ методические рекомендации/полезные ссылки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3887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772400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Перспективные направления деятельности </a:t>
            </a:r>
            <a:br>
              <a:rPr lang="ru-RU" dirty="0" smtClean="0"/>
            </a:br>
            <a:r>
              <a:rPr lang="ru-RU" dirty="0" smtClean="0"/>
              <a:t>городского методического объединения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87624" y="4725144"/>
            <a:ext cx="7772400" cy="1500187"/>
          </a:xfrm>
        </p:spPr>
        <p:txBody>
          <a:bodyPr/>
          <a:lstStyle/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Чепышко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Викторовна,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 ГМО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ССиИО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Челябинска,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методист,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МБОУ «Школа-интернат №4 г. Челябинска»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2772816" cy="956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60648"/>
            <a:ext cx="3096344" cy="1036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797152"/>
            <a:ext cx="1659366" cy="167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435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Поздравляем!!!!!!</a:t>
            </a:r>
            <a:endParaRPr lang="ru-RU" b="1" dirty="0"/>
          </a:p>
        </p:txBody>
      </p:sp>
      <p:pic>
        <p:nvPicPr>
          <p:cNvPr id="1030" name="Picture 6" descr="C:\Users\admin\Desktop\12-09-2022_17-19-52\IMG_20220912_191322.jpg"/>
          <p:cNvPicPr>
            <a:picLocks noChangeAspect="1" noChangeArrowheads="1"/>
          </p:cNvPicPr>
          <p:nvPr/>
        </p:nvPicPr>
        <p:blipFill>
          <a:blip r:embed="rId2" cstate="print"/>
          <a:srcRect t="7512" b="3597"/>
          <a:stretch>
            <a:fillRect/>
          </a:stretch>
        </p:blipFill>
        <p:spPr bwMode="auto">
          <a:xfrm rot="16200000">
            <a:off x="4976864" y="2736104"/>
            <a:ext cx="3594483" cy="4260195"/>
          </a:xfrm>
          <a:prstGeom prst="rect">
            <a:avLst/>
          </a:prstGeom>
          <a:noFill/>
        </p:spPr>
      </p:pic>
      <p:pic>
        <p:nvPicPr>
          <p:cNvPr id="1026" name="Picture 2" descr="C:\Users\admin\Desktop\12-09-2022_17-19-52\IMG_20220912_1913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955" t="4728" b="4708"/>
          <a:stretch>
            <a:fillRect/>
          </a:stretch>
        </p:blipFill>
        <p:spPr bwMode="auto">
          <a:xfrm rot="16200000">
            <a:off x="647475" y="794750"/>
            <a:ext cx="3663617" cy="4473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Поздравляем!!!!!!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12-09-2022_17-19-52\IMG_20220912_1914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629" r="5220" b="4035"/>
          <a:stretch>
            <a:fillRect/>
          </a:stretch>
        </p:blipFill>
        <p:spPr bwMode="auto">
          <a:xfrm rot="10800000">
            <a:off x="251520" y="1196752"/>
            <a:ext cx="5719628" cy="4133842"/>
          </a:xfrm>
          <a:prstGeom prst="rect">
            <a:avLst/>
          </a:prstGeom>
          <a:noFill/>
        </p:spPr>
      </p:pic>
      <p:pic>
        <p:nvPicPr>
          <p:cNvPr id="2051" name="Picture 3" descr="C:\Users\admin\Desktop\12-09-2022_17-19-52\IMG_20220912_191412.jpg"/>
          <p:cNvPicPr>
            <a:picLocks noChangeAspect="1" noChangeArrowheads="1"/>
          </p:cNvPicPr>
          <p:nvPr/>
        </p:nvPicPr>
        <p:blipFill>
          <a:blip r:embed="rId3" cstate="print"/>
          <a:srcRect l="5064" r="3978"/>
          <a:stretch>
            <a:fillRect/>
          </a:stretch>
        </p:blipFill>
        <p:spPr bwMode="auto">
          <a:xfrm>
            <a:off x="5039544" y="3473624"/>
            <a:ext cx="410445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12-09-2022_17-19-52\IMG_20220912_19151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6364"/>
          <a:stretch>
            <a:fillRect/>
          </a:stretch>
        </p:blipFill>
        <p:spPr bwMode="auto">
          <a:xfrm>
            <a:off x="323528" y="260648"/>
            <a:ext cx="6035675" cy="4237037"/>
          </a:xfrm>
          <a:prstGeom prst="rect">
            <a:avLst/>
          </a:prstGeom>
          <a:noFill/>
        </p:spPr>
      </p:pic>
      <p:pic>
        <p:nvPicPr>
          <p:cNvPr id="3075" name="Picture 3" descr="C:\Users\admin\Desktop\12-09-2022_17-19-52\IMG_20220912_191557.jpg"/>
          <p:cNvPicPr>
            <a:picLocks noChangeAspect="1" noChangeArrowheads="1"/>
          </p:cNvPicPr>
          <p:nvPr/>
        </p:nvPicPr>
        <p:blipFill>
          <a:blip r:embed="rId3" cstate="print"/>
          <a:srcRect l="5882" t="9804"/>
          <a:stretch>
            <a:fillRect/>
          </a:stretch>
        </p:blipFill>
        <p:spPr bwMode="auto">
          <a:xfrm>
            <a:off x="4355976" y="3284984"/>
            <a:ext cx="4608512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Поздравляем!!!!!!</a:t>
            </a:r>
            <a:endParaRPr lang="ru-RU" dirty="0"/>
          </a:p>
        </p:txBody>
      </p:sp>
      <p:pic>
        <p:nvPicPr>
          <p:cNvPr id="4098" name="Picture 2" descr="C:\Users\admin\Desktop\12-09-2022_17-19-52\IMG_20220912_1916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546" t="6364" r="3347"/>
          <a:stretch>
            <a:fillRect/>
          </a:stretch>
        </p:blipFill>
        <p:spPr bwMode="auto">
          <a:xfrm>
            <a:off x="251520" y="1196752"/>
            <a:ext cx="5256584" cy="4237931"/>
          </a:xfrm>
          <a:prstGeom prst="rect">
            <a:avLst/>
          </a:prstGeom>
          <a:noFill/>
        </p:spPr>
      </p:pic>
      <p:pic>
        <p:nvPicPr>
          <p:cNvPr id="4099" name="Picture 3" descr="C:\Users\admin\Desktop\12-09-2022_17-19-52\IMG_20220912_191646.jpg"/>
          <p:cNvPicPr>
            <a:picLocks noChangeAspect="1" noChangeArrowheads="1"/>
          </p:cNvPicPr>
          <p:nvPr/>
        </p:nvPicPr>
        <p:blipFill>
          <a:blip r:embed="rId3" cstate="print"/>
          <a:srcRect l="3362" r="5871"/>
          <a:stretch>
            <a:fillRect/>
          </a:stretch>
        </p:blipFill>
        <p:spPr bwMode="auto">
          <a:xfrm>
            <a:off x="4860032" y="2852936"/>
            <a:ext cx="4324162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Поздравляем!!!!!!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12-09-2022_17-19-52\IMG_20220912_1917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53" r="2154"/>
          <a:stretch>
            <a:fillRect/>
          </a:stretch>
        </p:blipFill>
        <p:spPr bwMode="auto">
          <a:xfrm>
            <a:off x="323528" y="1268760"/>
            <a:ext cx="4824536" cy="4043194"/>
          </a:xfrm>
          <a:prstGeom prst="rect">
            <a:avLst/>
          </a:prstGeom>
          <a:noFill/>
        </p:spPr>
      </p:pic>
      <p:pic>
        <p:nvPicPr>
          <p:cNvPr id="5123" name="Picture 3" descr="C:\Users\admin\Downloads\IMG_20220912_195439.jpg"/>
          <p:cNvPicPr>
            <a:picLocks noChangeAspect="1" noChangeArrowheads="1"/>
          </p:cNvPicPr>
          <p:nvPr/>
        </p:nvPicPr>
        <p:blipFill>
          <a:blip r:embed="rId3" cstate="print"/>
          <a:srcRect l="5812" t="5812" r="4106"/>
          <a:stretch>
            <a:fillRect/>
          </a:stretch>
        </p:blipFill>
        <p:spPr bwMode="auto">
          <a:xfrm>
            <a:off x="4427984" y="3140968"/>
            <a:ext cx="4464496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499992" y="1772816"/>
            <a:ext cx="4392488" cy="3888432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700" u="sng" dirty="0" smtClean="0">
                <a:hlinkClick r:id="rId2" tooltip="Главная"/>
              </a:rPr>
              <a:t>Главная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 / </a:t>
            </a:r>
            <a:br>
              <a:rPr lang="ru-RU" sz="2700" dirty="0" smtClean="0"/>
            </a:br>
            <a:r>
              <a:rPr lang="ru-RU" sz="2700" u="sng" dirty="0" smtClean="0">
                <a:hlinkClick r:id="rId3" tooltip="Общее образование"/>
              </a:rPr>
              <a:t>Общее образование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 / </a:t>
            </a:r>
            <a:br>
              <a:rPr lang="ru-RU" sz="2700" dirty="0" smtClean="0"/>
            </a:br>
            <a:r>
              <a:rPr lang="ru-RU" sz="2700" u="sng" dirty="0" smtClean="0">
                <a:hlinkClick r:id="rId4" tooltip="ГМО"/>
              </a:rPr>
              <a:t>ГМО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 / </a:t>
            </a:r>
            <a:br>
              <a:rPr lang="ru-RU" sz="2700" dirty="0" smtClean="0"/>
            </a:br>
            <a:r>
              <a:rPr lang="ru-RU" sz="2700" dirty="0" smtClean="0">
                <a:hlinkClick r:id="rId5" tooltip="Специальное инклюзивное образование"/>
              </a:rPr>
              <a:t>Специальное инклюзивное образование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Сборники</a:t>
            </a:r>
            <a:br>
              <a:rPr lang="ru-RU" sz="2700" dirty="0" smtClean="0"/>
            </a:br>
            <a:r>
              <a:rPr lang="ru-RU" sz="2700" dirty="0" smtClean="0"/>
              <a:t>  Сборник методических рекомендаций «Оформление и ведение документации специалиста специального и инклюзивного образования» – </a:t>
            </a:r>
            <a:r>
              <a:rPr lang="ru-RU" sz="2700" u="sng" dirty="0" smtClean="0">
                <a:hlinkClick r:id="rId6"/>
              </a:rPr>
              <a:t>скачать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7" cstate="print"/>
          <a:srcRect l="59839" t="21315" r="9748" b="5499"/>
          <a:stretch>
            <a:fillRect/>
          </a:stretch>
        </p:blipFill>
        <p:spPr bwMode="auto">
          <a:xfrm>
            <a:off x="539552" y="1700808"/>
            <a:ext cx="3311525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http://cro.chel-edu.ru/obshchee-obrazovanie/gmo/spetsialnoe-korrektsionnoe-obrazovanie/sborniki.php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199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Единый методический день  городского методического объединения специалистов специального и инклюзивного образования  15 сентября 2022 г</vt:lpstr>
      <vt:lpstr> РАЗМЕЩЕНИЕ ИНФОРМАЦИИ:</vt:lpstr>
      <vt:lpstr>Перспективные направления деятельности  городского методического объединения</vt:lpstr>
      <vt:lpstr>Поздравляем!!!!!!</vt:lpstr>
      <vt:lpstr>Поздравляем!!!!!!</vt:lpstr>
      <vt:lpstr>Слайд 6</vt:lpstr>
      <vt:lpstr>Поздравляем!!!!!!</vt:lpstr>
      <vt:lpstr>Поздравляем!!!!!!</vt:lpstr>
      <vt:lpstr>Главная  /  Общее образование  /  ГМО  /  Специальное инклюзивное образование Сборники   Сборник методических рекомендаций «Оформление и ведение документации специалиста специального и инклюзивного образования» – скачать  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ПЕРСПЕКТИВНЫЕ НАПРАВЛЕНИЯ ДЕЯТЕЛЬНОСТИ В ГОРОДСКОМ МЕТОДИЧЕСКОМ ОБЪЕДИНЕНИИ СПЕЦИАЛИСТОВ СПЕЦИАЛЬНОГО И ИНКЛЮЗИВНОГО ОБРАЗОВАНИЯ </dc:title>
  <dc:creator>admin</dc:creator>
  <cp:lastModifiedBy>user</cp:lastModifiedBy>
  <cp:revision>14</cp:revision>
  <dcterms:created xsi:type="dcterms:W3CDTF">2022-09-12T14:31:22Z</dcterms:created>
  <dcterms:modified xsi:type="dcterms:W3CDTF">2022-09-13T10:23:55Z</dcterms:modified>
</cp:coreProperties>
</file>