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9" r:id="rId4"/>
    <p:sldId id="273" r:id="rId5"/>
    <p:sldId id="266" r:id="rId6"/>
    <p:sldId id="267" r:id="rId7"/>
    <p:sldId id="268" r:id="rId8"/>
    <p:sldId id="270" r:id="rId9"/>
    <p:sldId id="269" r:id="rId10"/>
    <p:sldId id="271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DB8BE-155A-4BC1-B2FA-12CD6619F434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CD5B9E-96C8-4231-BA50-30B62D10AAE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Обучающиеся основной школы с тяжёлыми нарушениями речи</a:t>
          </a:r>
          <a:endParaRPr lang="ru-RU" dirty="0">
            <a:solidFill>
              <a:schemeClr val="tx1"/>
            </a:solidFill>
          </a:endParaRPr>
        </a:p>
      </dgm:t>
    </dgm:pt>
    <dgm:pt modelId="{52514190-06BC-47BA-9B6C-22EF891FC968}" type="parTrans" cxnId="{150840FC-775D-4F9E-89A7-FD6A44002B24}">
      <dgm:prSet/>
      <dgm:spPr/>
      <dgm:t>
        <a:bodyPr/>
        <a:lstStyle/>
        <a:p>
          <a:endParaRPr lang="ru-RU"/>
        </a:p>
      </dgm:t>
    </dgm:pt>
    <dgm:pt modelId="{D5351EF0-4B98-48A9-86FD-B8F482634CC2}" type="sibTrans" cxnId="{150840FC-775D-4F9E-89A7-FD6A44002B24}">
      <dgm:prSet/>
      <dgm:spPr/>
      <dgm:t>
        <a:bodyPr/>
        <a:lstStyle/>
        <a:p>
          <a:endParaRPr lang="ru-RU"/>
        </a:p>
      </dgm:t>
    </dgm:pt>
    <dgm:pt modelId="{67D4BD10-50A1-4355-865D-7D22DE105F66}">
      <dgm:prSet phldrT="[Текст]"/>
      <dgm:spPr/>
      <dgm:t>
        <a:bodyPr/>
        <a:lstStyle/>
        <a:p>
          <a:r>
            <a:rPr lang="ru-RU" dirty="0" smtClean="0"/>
            <a:t>Практическая необходимость обучения детей с ОВЗ в основной школе</a:t>
          </a:r>
          <a:endParaRPr lang="ru-RU" dirty="0"/>
        </a:p>
      </dgm:t>
    </dgm:pt>
    <dgm:pt modelId="{DA7D99CF-C169-4EDE-B89F-1D67E44B1339}" type="parTrans" cxnId="{C8F7372F-31CF-46A1-B1E4-50D5DFF909FD}">
      <dgm:prSet/>
      <dgm:spPr/>
      <dgm:t>
        <a:bodyPr/>
        <a:lstStyle/>
        <a:p>
          <a:endParaRPr lang="ru-RU"/>
        </a:p>
      </dgm:t>
    </dgm:pt>
    <dgm:pt modelId="{758AECDE-7F30-457E-BC78-3D68A6B4F1A5}" type="sibTrans" cxnId="{C8F7372F-31CF-46A1-B1E4-50D5DFF909FD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34EC811F-F192-41B7-AC67-663773E38701}">
      <dgm:prSet phldrT="[Текст]"/>
      <dgm:spPr/>
      <dgm:t>
        <a:bodyPr/>
        <a:lstStyle/>
        <a:p>
          <a:r>
            <a:rPr lang="ru-RU" dirty="0" smtClean="0"/>
            <a:t>Необходимость обучения детей с ОВЗ в основной школе по АОП</a:t>
          </a:r>
          <a:endParaRPr lang="ru-RU" dirty="0"/>
        </a:p>
      </dgm:t>
    </dgm:pt>
    <dgm:pt modelId="{B59EB46D-91FE-49B9-8283-E97D77F0D633}" type="parTrans" cxnId="{BC78DAB9-DBB1-419F-BEBB-0701E9E8362F}">
      <dgm:prSet/>
      <dgm:spPr/>
      <dgm:t>
        <a:bodyPr/>
        <a:lstStyle/>
        <a:p>
          <a:endParaRPr lang="ru-RU"/>
        </a:p>
      </dgm:t>
    </dgm:pt>
    <dgm:pt modelId="{E1B89C27-C1E6-47D0-BA1B-5869ACD03BD2}" type="sibTrans" cxnId="{BC78DAB9-DBB1-419F-BEBB-0701E9E8362F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  <dgm:t>
        <a:bodyPr/>
        <a:lstStyle/>
        <a:p>
          <a:endParaRPr lang="ru-RU"/>
        </a:p>
      </dgm:t>
    </dgm:pt>
    <dgm:pt modelId="{35E5B6DF-A17C-4FC9-B9E9-81968E3465F3}">
      <dgm:prSet phldrT="[Текст]"/>
      <dgm:spPr/>
      <dgm:t>
        <a:bodyPr/>
        <a:lstStyle/>
        <a:p>
          <a:r>
            <a:rPr lang="ru-RU" dirty="0" smtClean="0"/>
            <a:t>Отсутствие ФГОС ООО для обучающихся с ОВЗ</a:t>
          </a:r>
          <a:endParaRPr lang="ru-RU" dirty="0"/>
        </a:p>
      </dgm:t>
    </dgm:pt>
    <dgm:pt modelId="{38810489-4D2F-4CDE-AFF9-601498239134}" type="sibTrans" cxnId="{066DF91B-54CF-4517-A267-6744ABA7A97E}">
      <dgm:prSet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081909D8-2B25-42A4-B171-2514E032E5A0}" type="parTrans" cxnId="{066DF91B-54CF-4517-A267-6744ABA7A97E}">
      <dgm:prSet/>
      <dgm:spPr/>
      <dgm:t>
        <a:bodyPr/>
        <a:lstStyle/>
        <a:p>
          <a:endParaRPr lang="ru-RU"/>
        </a:p>
      </dgm:t>
    </dgm:pt>
    <dgm:pt modelId="{DAE71B36-6485-464D-B6FC-73D6492DCF98}" type="pres">
      <dgm:prSet presAssocID="{E78DB8BE-155A-4BC1-B2FA-12CD6619F43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CE96CF2-073C-4237-B1E7-7768E5BB8F67}" type="pres">
      <dgm:prSet presAssocID="{E78DB8BE-155A-4BC1-B2FA-12CD6619F434}" presName="Name1" presStyleCnt="0"/>
      <dgm:spPr/>
    </dgm:pt>
    <dgm:pt modelId="{AA103064-FBDB-4081-B92E-15A5CE1F8E8A}" type="pres">
      <dgm:prSet presAssocID="{D5351EF0-4B98-48A9-86FD-B8F482634CC2}" presName="picture_1" presStyleCnt="0"/>
      <dgm:spPr/>
    </dgm:pt>
    <dgm:pt modelId="{D6616FE0-5AD3-407E-A69D-A41E78FD14DD}" type="pres">
      <dgm:prSet presAssocID="{D5351EF0-4B98-48A9-86FD-B8F482634CC2}" presName="pictureRepeatNode" presStyleLbl="alignImgPlace1" presStyleIdx="0" presStyleCnt="4"/>
      <dgm:spPr/>
      <dgm:t>
        <a:bodyPr/>
        <a:lstStyle/>
        <a:p>
          <a:endParaRPr lang="ru-RU"/>
        </a:p>
      </dgm:t>
    </dgm:pt>
    <dgm:pt modelId="{8A006796-489C-4839-9008-DCB933810318}" type="pres">
      <dgm:prSet presAssocID="{AACD5B9E-96C8-4231-BA50-30B62D10AAEA}" presName="text_1" presStyleLbl="node1" presStyleIdx="0" presStyleCnt="0" custScaleY="14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BE5D43-E6DF-4D4F-8577-81FE701776C9}" type="pres">
      <dgm:prSet presAssocID="{758AECDE-7F30-457E-BC78-3D68A6B4F1A5}" presName="picture_2" presStyleCnt="0"/>
      <dgm:spPr/>
    </dgm:pt>
    <dgm:pt modelId="{C4F6E3A8-B19F-4CA8-BCDB-D5B956DCA996}" type="pres">
      <dgm:prSet presAssocID="{758AECDE-7F30-457E-BC78-3D68A6B4F1A5}" presName="pictureRepeatNode" presStyleLbl="alignImgPlace1" presStyleIdx="1" presStyleCnt="4"/>
      <dgm:spPr/>
      <dgm:t>
        <a:bodyPr/>
        <a:lstStyle/>
        <a:p>
          <a:endParaRPr lang="ru-RU"/>
        </a:p>
      </dgm:t>
    </dgm:pt>
    <dgm:pt modelId="{A84D8930-DDAE-4248-920B-E89B47CA9A33}" type="pres">
      <dgm:prSet presAssocID="{67D4BD10-50A1-4355-865D-7D22DE105F66}" presName="line_2" presStyleLbl="parChTrans1D1" presStyleIdx="0" presStyleCnt="3"/>
      <dgm:spPr/>
    </dgm:pt>
    <dgm:pt modelId="{1E9BA248-5464-4D42-824D-77147CC94DE4}" type="pres">
      <dgm:prSet presAssocID="{67D4BD10-50A1-4355-865D-7D22DE105F66}" presName="textparent_2" presStyleLbl="node1" presStyleIdx="0" presStyleCnt="0"/>
      <dgm:spPr/>
    </dgm:pt>
    <dgm:pt modelId="{618E47C7-1A29-43A2-ADAA-D9BB5D76746E}" type="pres">
      <dgm:prSet presAssocID="{67D4BD10-50A1-4355-865D-7D22DE105F66}" presName="text_2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38F218-5D85-4F1A-BFDD-CFDD6CBDB296}" type="pres">
      <dgm:prSet presAssocID="{E1B89C27-C1E6-47D0-BA1B-5869ACD03BD2}" presName="picture_3" presStyleCnt="0"/>
      <dgm:spPr/>
    </dgm:pt>
    <dgm:pt modelId="{B511ABAE-7F13-4A50-9F52-2748C4E6C42B}" type="pres">
      <dgm:prSet presAssocID="{E1B89C27-C1E6-47D0-BA1B-5869ACD03BD2}" presName="pictureRepeatNode" presStyleLbl="alignImgPlace1" presStyleIdx="2" presStyleCnt="4" custScaleX="113344" custScaleY="128331"/>
      <dgm:spPr/>
      <dgm:t>
        <a:bodyPr/>
        <a:lstStyle/>
        <a:p>
          <a:endParaRPr lang="ru-RU"/>
        </a:p>
      </dgm:t>
    </dgm:pt>
    <dgm:pt modelId="{A227BE2F-1640-407E-85F9-5E246457BECA}" type="pres">
      <dgm:prSet presAssocID="{34EC811F-F192-41B7-AC67-663773E38701}" presName="line_3" presStyleLbl="parChTrans1D1" presStyleIdx="1" presStyleCnt="3"/>
      <dgm:spPr/>
    </dgm:pt>
    <dgm:pt modelId="{6D8D3D3A-9847-474B-A979-24AC60415CE2}" type="pres">
      <dgm:prSet presAssocID="{34EC811F-F192-41B7-AC67-663773E38701}" presName="textparent_3" presStyleLbl="node1" presStyleIdx="0" presStyleCnt="0"/>
      <dgm:spPr/>
    </dgm:pt>
    <dgm:pt modelId="{E185482F-8FFA-4E1B-8D0F-920C3182B105}" type="pres">
      <dgm:prSet presAssocID="{34EC811F-F192-41B7-AC67-663773E38701}" presName="text_3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26A35-2A1B-4EBE-8F1D-76CDE4951F17}" type="pres">
      <dgm:prSet presAssocID="{38810489-4D2F-4CDE-AFF9-601498239134}" presName="picture_4" presStyleCnt="0"/>
      <dgm:spPr/>
    </dgm:pt>
    <dgm:pt modelId="{FA623D35-C520-4A30-83C5-65458516F0C0}" type="pres">
      <dgm:prSet presAssocID="{38810489-4D2F-4CDE-AFF9-601498239134}" presName="pictureRepeatNode" presStyleLbl="alignImgPlace1" presStyleIdx="3" presStyleCnt="4"/>
      <dgm:spPr/>
      <dgm:t>
        <a:bodyPr/>
        <a:lstStyle/>
        <a:p>
          <a:endParaRPr lang="ru-RU"/>
        </a:p>
      </dgm:t>
    </dgm:pt>
    <dgm:pt modelId="{DD8DD44D-9246-4B82-B8F3-A1FE8F0EFA10}" type="pres">
      <dgm:prSet presAssocID="{35E5B6DF-A17C-4FC9-B9E9-81968E3465F3}" presName="line_4" presStyleLbl="parChTrans1D1" presStyleIdx="2" presStyleCnt="3"/>
      <dgm:spPr/>
    </dgm:pt>
    <dgm:pt modelId="{F83A60C2-9F42-4D93-9561-559A3970AAE5}" type="pres">
      <dgm:prSet presAssocID="{35E5B6DF-A17C-4FC9-B9E9-81968E3465F3}" presName="textparent_4" presStyleLbl="node1" presStyleIdx="0" presStyleCnt="0"/>
      <dgm:spPr/>
    </dgm:pt>
    <dgm:pt modelId="{6E37BEF3-0EE4-4127-A4C3-B6CC724107F2}" type="pres">
      <dgm:prSet presAssocID="{35E5B6DF-A17C-4FC9-B9E9-81968E3465F3}" presName="text_4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666AEA-A8DD-4ABD-8E7E-8AEBA9D918A7}" type="presOf" srcId="{AACD5B9E-96C8-4231-BA50-30B62D10AAEA}" destId="{8A006796-489C-4839-9008-DCB933810318}" srcOrd="0" destOrd="0" presId="urn:microsoft.com/office/officeart/2008/layout/CircularPictureCallout"/>
    <dgm:cxn modelId="{066DF91B-54CF-4517-A267-6744ABA7A97E}" srcId="{E78DB8BE-155A-4BC1-B2FA-12CD6619F434}" destId="{35E5B6DF-A17C-4FC9-B9E9-81968E3465F3}" srcOrd="3" destOrd="0" parTransId="{081909D8-2B25-42A4-B171-2514E032E5A0}" sibTransId="{38810489-4D2F-4CDE-AFF9-601498239134}"/>
    <dgm:cxn modelId="{26F77BD8-DECB-48BA-B93A-19B5E345C63A}" type="presOf" srcId="{38810489-4D2F-4CDE-AFF9-601498239134}" destId="{FA623D35-C520-4A30-83C5-65458516F0C0}" srcOrd="0" destOrd="0" presId="urn:microsoft.com/office/officeart/2008/layout/CircularPictureCallout"/>
    <dgm:cxn modelId="{C8F7372F-31CF-46A1-B1E4-50D5DFF909FD}" srcId="{E78DB8BE-155A-4BC1-B2FA-12CD6619F434}" destId="{67D4BD10-50A1-4355-865D-7D22DE105F66}" srcOrd="1" destOrd="0" parTransId="{DA7D99CF-C169-4EDE-B89F-1D67E44B1339}" sibTransId="{758AECDE-7F30-457E-BC78-3D68A6B4F1A5}"/>
    <dgm:cxn modelId="{2C845D6D-D6E2-4AFB-9B71-DBB3084AEB9C}" type="presOf" srcId="{E78DB8BE-155A-4BC1-B2FA-12CD6619F434}" destId="{DAE71B36-6485-464D-B6FC-73D6492DCF98}" srcOrd="0" destOrd="0" presId="urn:microsoft.com/office/officeart/2008/layout/CircularPictureCallout"/>
    <dgm:cxn modelId="{BC78DAB9-DBB1-419F-BEBB-0701E9E8362F}" srcId="{E78DB8BE-155A-4BC1-B2FA-12CD6619F434}" destId="{34EC811F-F192-41B7-AC67-663773E38701}" srcOrd="2" destOrd="0" parTransId="{B59EB46D-91FE-49B9-8283-E97D77F0D633}" sibTransId="{E1B89C27-C1E6-47D0-BA1B-5869ACD03BD2}"/>
    <dgm:cxn modelId="{78A2D9D2-AA7D-436C-A1E3-0C1E253624E1}" type="presOf" srcId="{E1B89C27-C1E6-47D0-BA1B-5869ACD03BD2}" destId="{B511ABAE-7F13-4A50-9F52-2748C4E6C42B}" srcOrd="0" destOrd="0" presId="urn:microsoft.com/office/officeart/2008/layout/CircularPictureCallout"/>
    <dgm:cxn modelId="{C1EC63B7-4CA3-4F10-AA43-756C44E3CC42}" type="presOf" srcId="{34EC811F-F192-41B7-AC67-663773E38701}" destId="{E185482F-8FFA-4E1B-8D0F-920C3182B105}" srcOrd="0" destOrd="0" presId="urn:microsoft.com/office/officeart/2008/layout/CircularPictureCallout"/>
    <dgm:cxn modelId="{150840FC-775D-4F9E-89A7-FD6A44002B24}" srcId="{E78DB8BE-155A-4BC1-B2FA-12CD6619F434}" destId="{AACD5B9E-96C8-4231-BA50-30B62D10AAEA}" srcOrd="0" destOrd="0" parTransId="{52514190-06BC-47BA-9B6C-22EF891FC968}" sibTransId="{D5351EF0-4B98-48A9-86FD-B8F482634CC2}"/>
    <dgm:cxn modelId="{097DA28E-4815-45B0-94DB-28C7B621BC34}" type="presOf" srcId="{67D4BD10-50A1-4355-865D-7D22DE105F66}" destId="{618E47C7-1A29-43A2-ADAA-D9BB5D76746E}" srcOrd="0" destOrd="0" presId="urn:microsoft.com/office/officeart/2008/layout/CircularPictureCallout"/>
    <dgm:cxn modelId="{1FC2E4B3-D13A-4176-9939-2179D0ED251C}" type="presOf" srcId="{35E5B6DF-A17C-4FC9-B9E9-81968E3465F3}" destId="{6E37BEF3-0EE4-4127-A4C3-B6CC724107F2}" srcOrd="0" destOrd="0" presId="urn:microsoft.com/office/officeart/2008/layout/CircularPictureCallout"/>
    <dgm:cxn modelId="{504EEB42-5129-42D0-813B-6631FAD05FB1}" type="presOf" srcId="{D5351EF0-4B98-48A9-86FD-B8F482634CC2}" destId="{D6616FE0-5AD3-407E-A69D-A41E78FD14DD}" srcOrd="0" destOrd="0" presId="urn:microsoft.com/office/officeart/2008/layout/CircularPictureCallout"/>
    <dgm:cxn modelId="{B8823065-5B91-4B85-8C4A-635FB7D668ED}" type="presOf" srcId="{758AECDE-7F30-457E-BC78-3D68A6B4F1A5}" destId="{C4F6E3A8-B19F-4CA8-BCDB-D5B956DCA996}" srcOrd="0" destOrd="0" presId="urn:microsoft.com/office/officeart/2008/layout/CircularPictureCallout"/>
    <dgm:cxn modelId="{D6A8AEB8-94E7-4348-B834-CA003F0F849B}" type="presParOf" srcId="{DAE71B36-6485-464D-B6FC-73D6492DCF98}" destId="{2CE96CF2-073C-4237-B1E7-7768E5BB8F67}" srcOrd="0" destOrd="0" presId="urn:microsoft.com/office/officeart/2008/layout/CircularPictureCallout"/>
    <dgm:cxn modelId="{2110B5A4-F774-4C88-9B6A-B26B08E776EB}" type="presParOf" srcId="{2CE96CF2-073C-4237-B1E7-7768E5BB8F67}" destId="{AA103064-FBDB-4081-B92E-15A5CE1F8E8A}" srcOrd="0" destOrd="0" presId="urn:microsoft.com/office/officeart/2008/layout/CircularPictureCallout"/>
    <dgm:cxn modelId="{F0CF00B8-B4D8-45CB-8FC6-F604E043DBC8}" type="presParOf" srcId="{AA103064-FBDB-4081-B92E-15A5CE1F8E8A}" destId="{D6616FE0-5AD3-407E-A69D-A41E78FD14DD}" srcOrd="0" destOrd="0" presId="urn:microsoft.com/office/officeart/2008/layout/CircularPictureCallout"/>
    <dgm:cxn modelId="{DBB79B3C-06F1-4834-A0AE-93D7A9289169}" type="presParOf" srcId="{2CE96CF2-073C-4237-B1E7-7768E5BB8F67}" destId="{8A006796-489C-4839-9008-DCB933810318}" srcOrd="1" destOrd="0" presId="urn:microsoft.com/office/officeart/2008/layout/CircularPictureCallout"/>
    <dgm:cxn modelId="{EB45979F-A1F7-4E99-8375-AEE80D9359AB}" type="presParOf" srcId="{2CE96CF2-073C-4237-B1E7-7768E5BB8F67}" destId="{F8BE5D43-E6DF-4D4F-8577-81FE701776C9}" srcOrd="2" destOrd="0" presId="urn:microsoft.com/office/officeart/2008/layout/CircularPictureCallout"/>
    <dgm:cxn modelId="{4F5776F7-3313-4123-A998-8DC76A08C1D2}" type="presParOf" srcId="{F8BE5D43-E6DF-4D4F-8577-81FE701776C9}" destId="{C4F6E3A8-B19F-4CA8-BCDB-D5B956DCA996}" srcOrd="0" destOrd="0" presId="urn:microsoft.com/office/officeart/2008/layout/CircularPictureCallout"/>
    <dgm:cxn modelId="{501A9C49-BD9D-4BF5-A4C3-5152321279A5}" type="presParOf" srcId="{2CE96CF2-073C-4237-B1E7-7768E5BB8F67}" destId="{A84D8930-DDAE-4248-920B-E89B47CA9A33}" srcOrd="3" destOrd="0" presId="urn:microsoft.com/office/officeart/2008/layout/CircularPictureCallout"/>
    <dgm:cxn modelId="{7E73DFE1-C17F-4750-943A-C844A303F36C}" type="presParOf" srcId="{2CE96CF2-073C-4237-B1E7-7768E5BB8F67}" destId="{1E9BA248-5464-4D42-824D-77147CC94DE4}" srcOrd="4" destOrd="0" presId="urn:microsoft.com/office/officeart/2008/layout/CircularPictureCallout"/>
    <dgm:cxn modelId="{3801EDE6-C539-4191-9DA2-43CCB43AC04E}" type="presParOf" srcId="{1E9BA248-5464-4D42-824D-77147CC94DE4}" destId="{618E47C7-1A29-43A2-ADAA-D9BB5D76746E}" srcOrd="0" destOrd="0" presId="urn:microsoft.com/office/officeart/2008/layout/CircularPictureCallout"/>
    <dgm:cxn modelId="{DE14D234-9B10-4671-B35B-793D6C54D0AE}" type="presParOf" srcId="{2CE96CF2-073C-4237-B1E7-7768E5BB8F67}" destId="{3638F218-5D85-4F1A-BFDD-CFDD6CBDB296}" srcOrd="5" destOrd="0" presId="urn:microsoft.com/office/officeart/2008/layout/CircularPictureCallout"/>
    <dgm:cxn modelId="{985F5FF5-16C9-420B-9452-F629884CBB94}" type="presParOf" srcId="{3638F218-5D85-4F1A-BFDD-CFDD6CBDB296}" destId="{B511ABAE-7F13-4A50-9F52-2748C4E6C42B}" srcOrd="0" destOrd="0" presId="urn:microsoft.com/office/officeart/2008/layout/CircularPictureCallout"/>
    <dgm:cxn modelId="{A0F964CE-5771-4BDA-8E69-82110523D3F4}" type="presParOf" srcId="{2CE96CF2-073C-4237-B1E7-7768E5BB8F67}" destId="{A227BE2F-1640-407E-85F9-5E246457BECA}" srcOrd="6" destOrd="0" presId="urn:microsoft.com/office/officeart/2008/layout/CircularPictureCallout"/>
    <dgm:cxn modelId="{5EA1A23F-4468-45DC-9A26-EDBD12A9DACC}" type="presParOf" srcId="{2CE96CF2-073C-4237-B1E7-7768E5BB8F67}" destId="{6D8D3D3A-9847-474B-A979-24AC60415CE2}" srcOrd="7" destOrd="0" presId="urn:microsoft.com/office/officeart/2008/layout/CircularPictureCallout"/>
    <dgm:cxn modelId="{71B42022-9AFD-40F9-A390-5A962833E659}" type="presParOf" srcId="{6D8D3D3A-9847-474B-A979-24AC60415CE2}" destId="{E185482F-8FFA-4E1B-8D0F-920C3182B105}" srcOrd="0" destOrd="0" presId="urn:microsoft.com/office/officeart/2008/layout/CircularPictureCallout"/>
    <dgm:cxn modelId="{5CDDD8E1-B152-4992-A4D4-A03DD44B8312}" type="presParOf" srcId="{2CE96CF2-073C-4237-B1E7-7768E5BB8F67}" destId="{C0E26A35-2A1B-4EBE-8F1D-76CDE4951F17}" srcOrd="8" destOrd="0" presId="urn:microsoft.com/office/officeart/2008/layout/CircularPictureCallout"/>
    <dgm:cxn modelId="{B06580ED-2DA5-465A-8B78-37CF6CCF0688}" type="presParOf" srcId="{C0E26A35-2A1B-4EBE-8F1D-76CDE4951F17}" destId="{FA623D35-C520-4A30-83C5-65458516F0C0}" srcOrd="0" destOrd="0" presId="urn:microsoft.com/office/officeart/2008/layout/CircularPictureCallout"/>
    <dgm:cxn modelId="{E5F2B23C-5F88-4848-A16E-D81EA280F9A5}" type="presParOf" srcId="{2CE96CF2-073C-4237-B1E7-7768E5BB8F67}" destId="{DD8DD44D-9246-4B82-B8F3-A1FE8F0EFA10}" srcOrd="9" destOrd="0" presId="urn:microsoft.com/office/officeart/2008/layout/CircularPictureCallout"/>
    <dgm:cxn modelId="{AC4FFB06-E393-4F38-B903-BC01BBF745BE}" type="presParOf" srcId="{2CE96CF2-073C-4237-B1E7-7768E5BB8F67}" destId="{F83A60C2-9F42-4D93-9561-559A3970AAE5}" srcOrd="10" destOrd="0" presId="urn:microsoft.com/office/officeart/2008/layout/CircularPictureCallout"/>
    <dgm:cxn modelId="{81EF7336-0611-4719-9010-056ABAAC6832}" type="presParOf" srcId="{F83A60C2-9F42-4D93-9561-559A3970AAE5}" destId="{6E37BEF3-0EE4-4127-A4C3-B6CC724107F2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E4090-AA3B-476A-A8C6-FAE5F277F264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165705-F237-4B1B-BE7E-F5D0A2EA2F40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Культурно-историческая концепция формирования высших психических функций</a:t>
          </a:r>
          <a:endParaRPr lang="ru-RU" sz="2000" dirty="0">
            <a:latin typeface="Arial Black" panose="020B0A04020102020204" pitchFamily="34" charset="0"/>
          </a:endParaRPr>
        </a:p>
      </dgm:t>
    </dgm:pt>
    <dgm:pt modelId="{EFFFBAC5-36F9-4615-AE80-52807542E062}" type="parTrans" cxnId="{5CAB8B6D-4BE7-4CA0-B65B-8A4E265F4244}">
      <dgm:prSet/>
      <dgm:spPr/>
      <dgm:t>
        <a:bodyPr/>
        <a:lstStyle/>
        <a:p>
          <a:endParaRPr lang="ru-RU"/>
        </a:p>
      </dgm:t>
    </dgm:pt>
    <dgm:pt modelId="{73E3A42E-52C6-4B6B-9789-A8E045692065}" type="sibTrans" cxnId="{5CAB8B6D-4BE7-4CA0-B65B-8A4E265F4244}">
      <dgm:prSet/>
      <dgm:spPr/>
      <dgm:t>
        <a:bodyPr/>
        <a:lstStyle/>
        <a:p>
          <a:endParaRPr lang="ru-RU"/>
        </a:p>
      </dgm:t>
    </dgm:pt>
    <dgm:pt modelId="{4D66C078-BC85-49A7-93A1-5DFB0413A381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Теория обходных путей</a:t>
          </a:r>
          <a:endParaRPr lang="ru-RU" sz="2000" dirty="0">
            <a:latin typeface="Arial Black" panose="020B0A04020102020204" pitchFamily="34" charset="0"/>
          </a:endParaRPr>
        </a:p>
      </dgm:t>
    </dgm:pt>
    <dgm:pt modelId="{EC4E3358-9F2D-4A79-BC37-05FB44731351}" type="parTrans" cxnId="{07DEF59D-94BD-459B-BB2E-89DBA35D64FD}">
      <dgm:prSet/>
      <dgm:spPr/>
      <dgm:t>
        <a:bodyPr/>
        <a:lstStyle/>
        <a:p>
          <a:endParaRPr lang="ru-RU"/>
        </a:p>
      </dgm:t>
    </dgm:pt>
    <dgm:pt modelId="{15ED2E76-1CFB-4A87-B740-9F5A33E35F67}" type="sibTrans" cxnId="{07DEF59D-94BD-459B-BB2E-89DBA35D64FD}">
      <dgm:prSet/>
      <dgm:spPr/>
      <dgm:t>
        <a:bodyPr/>
        <a:lstStyle/>
        <a:p>
          <a:endParaRPr lang="ru-RU"/>
        </a:p>
      </dgm:t>
    </dgm:pt>
    <dgm:pt modelId="{EE5124CF-EC5C-4F56-B651-6F5A785342D0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Комплексный подход</a:t>
          </a:r>
          <a:endParaRPr lang="ru-RU" sz="2000" dirty="0">
            <a:latin typeface="Arial Black" panose="020B0A04020102020204" pitchFamily="34" charset="0"/>
          </a:endParaRPr>
        </a:p>
      </dgm:t>
    </dgm:pt>
    <dgm:pt modelId="{B770C327-BF06-4E5D-84F2-5CFECCDF11A6}" type="parTrans" cxnId="{1C9951C0-21B4-4DA4-A746-83CC7914105A}">
      <dgm:prSet/>
      <dgm:spPr/>
      <dgm:t>
        <a:bodyPr/>
        <a:lstStyle/>
        <a:p>
          <a:endParaRPr lang="ru-RU"/>
        </a:p>
      </dgm:t>
    </dgm:pt>
    <dgm:pt modelId="{E3023EAA-6B7C-40AD-91AF-E89566E0698B}" type="sibTrans" cxnId="{1C9951C0-21B4-4DA4-A746-83CC7914105A}">
      <dgm:prSet/>
      <dgm:spPr/>
      <dgm:t>
        <a:bodyPr/>
        <a:lstStyle/>
        <a:p>
          <a:endParaRPr lang="ru-RU"/>
        </a:p>
      </dgm:t>
    </dgm:pt>
    <dgm:pt modelId="{0B599930-0A34-4C3F-93B3-847D587674C6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Системный подход</a:t>
          </a:r>
          <a:endParaRPr lang="ru-RU" sz="2000" dirty="0">
            <a:latin typeface="Arial Black" panose="020B0A04020102020204" pitchFamily="34" charset="0"/>
          </a:endParaRPr>
        </a:p>
      </dgm:t>
    </dgm:pt>
    <dgm:pt modelId="{25C19816-C459-4F18-AB60-7559BE2CB808}" type="parTrans" cxnId="{7829647C-D2B9-4312-8575-C7A8B4310791}">
      <dgm:prSet/>
      <dgm:spPr/>
      <dgm:t>
        <a:bodyPr/>
        <a:lstStyle/>
        <a:p>
          <a:endParaRPr lang="ru-RU"/>
        </a:p>
      </dgm:t>
    </dgm:pt>
    <dgm:pt modelId="{7795F60F-13C7-4635-9F30-65B81081848F}" type="sibTrans" cxnId="{7829647C-D2B9-4312-8575-C7A8B4310791}">
      <dgm:prSet/>
      <dgm:spPr/>
      <dgm:t>
        <a:bodyPr/>
        <a:lstStyle/>
        <a:p>
          <a:endParaRPr lang="ru-RU"/>
        </a:p>
      </dgm:t>
    </dgm:pt>
    <dgm:pt modelId="{0EC4EC56-1546-4C86-8978-E1D2CAEB767F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Дифференцированный подход</a:t>
          </a:r>
          <a:endParaRPr lang="ru-RU" sz="2000" dirty="0">
            <a:latin typeface="Arial Black" panose="020B0A04020102020204" pitchFamily="34" charset="0"/>
          </a:endParaRPr>
        </a:p>
      </dgm:t>
    </dgm:pt>
    <dgm:pt modelId="{2427C089-B93F-406A-AF69-CD181766DB41}" type="parTrans" cxnId="{6733E149-8DFF-450C-8CF7-09A672D60936}">
      <dgm:prSet/>
      <dgm:spPr/>
      <dgm:t>
        <a:bodyPr/>
        <a:lstStyle/>
        <a:p>
          <a:endParaRPr lang="ru-RU"/>
        </a:p>
      </dgm:t>
    </dgm:pt>
    <dgm:pt modelId="{86409805-BC77-4572-8F06-C2531F94CB25}" type="sibTrans" cxnId="{6733E149-8DFF-450C-8CF7-09A672D60936}">
      <dgm:prSet/>
      <dgm:spPr/>
      <dgm:t>
        <a:bodyPr/>
        <a:lstStyle/>
        <a:p>
          <a:endParaRPr lang="ru-RU"/>
        </a:p>
      </dgm:t>
    </dgm:pt>
    <dgm:pt modelId="{7D3AE19E-EDC1-4858-B046-E9208D53B998}">
      <dgm:prSet phldrT="[Текст]" custT="1"/>
      <dgm:spPr/>
      <dgm:t>
        <a:bodyPr/>
        <a:lstStyle/>
        <a:p>
          <a:r>
            <a:rPr lang="ru-RU" sz="2000" dirty="0" smtClean="0">
              <a:latin typeface="Arial Black" panose="020B0A04020102020204" pitchFamily="34" charset="0"/>
            </a:rPr>
            <a:t>Индивидуальный подход</a:t>
          </a:r>
          <a:endParaRPr lang="ru-RU" sz="2000" dirty="0">
            <a:latin typeface="Arial Black" panose="020B0A04020102020204" pitchFamily="34" charset="0"/>
          </a:endParaRPr>
        </a:p>
      </dgm:t>
    </dgm:pt>
    <dgm:pt modelId="{84ADB272-AA9F-49DE-9C81-00C67DC3399F}" type="parTrans" cxnId="{769AE790-3127-4754-AB61-65234BE4779C}">
      <dgm:prSet/>
      <dgm:spPr/>
      <dgm:t>
        <a:bodyPr/>
        <a:lstStyle/>
        <a:p>
          <a:endParaRPr lang="ru-RU"/>
        </a:p>
      </dgm:t>
    </dgm:pt>
    <dgm:pt modelId="{3B1E83D3-F03E-4241-AB08-6C3F03F36E64}" type="sibTrans" cxnId="{769AE790-3127-4754-AB61-65234BE4779C}">
      <dgm:prSet/>
      <dgm:spPr/>
      <dgm:t>
        <a:bodyPr/>
        <a:lstStyle/>
        <a:p>
          <a:endParaRPr lang="ru-RU"/>
        </a:p>
      </dgm:t>
    </dgm:pt>
    <dgm:pt modelId="{C858CDA4-79B1-4FAE-85F8-BACF939358AC}">
      <dgm:prSet/>
      <dgm:spPr/>
      <dgm:t>
        <a:bodyPr/>
        <a:lstStyle/>
        <a:p>
          <a:endParaRPr lang="ru-RU" sz="1200" dirty="0"/>
        </a:p>
      </dgm:t>
    </dgm:pt>
    <dgm:pt modelId="{C2AF6C03-0252-4517-8028-7D025C0A972F}" type="parTrans" cxnId="{E58DD44D-E82A-45E1-A6D0-3B69406A477D}">
      <dgm:prSet/>
      <dgm:spPr/>
      <dgm:t>
        <a:bodyPr/>
        <a:lstStyle/>
        <a:p>
          <a:endParaRPr lang="ru-RU"/>
        </a:p>
      </dgm:t>
    </dgm:pt>
    <dgm:pt modelId="{A35AEDB8-D844-4A2D-92E5-4DD4FDAADFCC}" type="sibTrans" cxnId="{E58DD44D-E82A-45E1-A6D0-3B69406A477D}">
      <dgm:prSet/>
      <dgm:spPr/>
      <dgm:t>
        <a:bodyPr/>
        <a:lstStyle/>
        <a:p>
          <a:endParaRPr lang="ru-RU"/>
        </a:p>
      </dgm:t>
    </dgm:pt>
    <dgm:pt modelId="{E9566B94-1A61-44F9-B0EB-AC4CD3AC050D}" type="pres">
      <dgm:prSet presAssocID="{18DE4090-AA3B-476A-A8C6-FAE5F277F26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2E6430FD-8DE7-4CA9-BA41-EF8EA73CB6BE}" type="pres">
      <dgm:prSet presAssocID="{9F165705-F237-4B1B-BE7E-F5D0A2EA2F40}" presName="parenttextcomposite" presStyleCnt="0"/>
      <dgm:spPr/>
    </dgm:pt>
    <dgm:pt modelId="{8C0D1CA0-626E-4FFB-8E24-CA26D4A1A80B}" type="pres">
      <dgm:prSet presAssocID="{9F165705-F237-4B1B-BE7E-F5D0A2EA2F4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B9E52F-E39E-4CC3-BEF8-3B0914D0F405}" type="pres">
      <dgm:prSet presAssocID="{9F165705-F237-4B1B-BE7E-F5D0A2EA2F40}" presName="composite" presStyleCnt="0"/>
      <dgm:spPr/>
    </dgm:pt>
    <dgm:pt modelId="{B7956772-D750-4AE2-BA34-2533EB2FDF80}" type="pres">
      <dgm:prSet presAssocID="{9F165705-F237-4B1B-BE7E-F5D0A2EA2F40}" presName="chevron1" presStyleLbl="alignNode1" presStyleIdx="0" presStyleCnt="21"/>
      <dgm:spPr/>
    </dgm:pt>
    <dgm:pt modelId="{7DC10B96-C4AC-4CF3-8BCE-1730EFA29D90}" type="pres">
      <dgm:prSet presAssocID="{9F165705-F237-4B1B-BE7E-F5D0A2EA2F40}" presName="chevron2" presStyleLbl="alignNode1" presStyleIdx="1" presStyleCnt="21"/>
      <dgm:spPr/>
    </dgm:pt>
    <dgm:pt modelId="{DDBC7532-7BD3-45D1-A5D2-02F3AED7D08F}" type="pres">
      <dgm:prSet presAssocID="{9F165705-F237-4B1B-BE7E-F5D0A2EA2F40}" presName="chevron3" presStyleLbl="alignNode1" presStyleIdx="2" presStyleCnt="21"/>
      <dgm:spPr/>
    </dgm:pt>
    <dgm:pt modelId="{BFDCF3A5-14F5-481C-A484-49821637CAD9}" type="pres">
      <dgm:prSet presAssocID="{9F165705-F237-4B1B-BE7E-F5D0A2EA2F40}" presName="chevron4" presStyleLbl="alignNode1" presStyleIdx="3" presStyleCnt="21"/>
      <dgm:spPr/>
    </dgm:pt>
    <dgm:pt modelId="{3F0C5BC0-788B-4847-9B5B-91820746244C}" type="pres">
      <dgm:prSet presAssocID="{9F165705-F237-4B1B-BE7E-F5D0A2EA2F40}" presName="chevron5" presStyleLbl="alignNode1" presStyleIdx="4" presStyleCnt="21"/>
      <dgm:spPr/>
    </dgm:pt>
    <dgm:pt modelId="{CA48DB45-EBC9-495E-8249-722C9DC0BD6F}" type="pres">
      <dgm:prSet presAssocID="{9F165705-F237-4B1B-BE7E-F5D0A2EA2F40}" presName="chevron6" presStyleLbl="alignNode1" presStyleIdx="5" presStyleCnt="21"/>
      <dgm:spPr/>
    </dgm:pt>
    <dgm:pt modelId="{1B02D437-747A-48B8-9C1E-9FFC7A78A596}" type="pres">
      <dgm:prSet presAssocID="{9F165705-F237-4B1B-BE7E-F5D0A2EA2F40}" presName="chevron7" presStyleLbl="alignNode1" presStyleIdx="6" presStyleCnt="21"/>
      <dgm:spPr/>
    </dgm:pt>
    <dgm:pt modelId="{69D2E7C9-F08C-4659-8B3C-88B38419900B}" type="pres">
      <dgm:prSet presAssocID="{9F165705-F237-4B1B-BE7E-F5D0A2EA2F4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03AC2C-7614-4CE0-A072-56A309D15D69}" type="pres">
      <dgm:prSet presAssocID="{73E3A42E-52C6-4B6B-9789-A8E045692065}" presName="sibTrans" presStyleCnt="0"/>
      <dgm:spPr/>
    </dgm:pt>
    <dgm:pt modelId="{55CB6530-5765-4737-89AC-F2F32A1EC7F1}" type="pres">
      <dgm:prSet presAssocID="{EE5124CF-EC5C-4F56-B651-6F5A785342D0}" presName="parenttextcomposite" presStyleCnt="0"/>
      <dgm:spPr/>
    </dgm:pt>
    <dgm:pt modelId="{A72ED5A5-067F-48C0-8363-2C624035CBAF}" type="pres">
      <dgm:prSet presAssocID="{EE5124CF-EC5C-4F56-B651-6F5A785342D0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39E1B9-3457-4309-88A0-83A5E26BDC4C}" type="pres">
      <dgm:prSet presAssocID="{EE5124CF-EC5C-4F56-B651-6F5A785342D0}" presName="composite" presStyleCnt="0"/>
      <dgm:spPr/>
    </dgm:pt>
    <dgm:pt modelId="{A4EA4AFC-0459-4971-A3AB-A1739D4F37D3}" type="pres">
      <dgm:prSet presAssocID="{EE5124CF-EC5C-4F56-B651-6F5A785342D0}" presName="chevron1" presStyleLbl="alignNode1" presStyleIdx="7" presStyleCnt="21"/>
      <dgm:spPr/>
    </dgm:pt>
    <dgm:pt modelId="{EBA28D40-496C-4D55-B7F7-C613DEFF97A0}" type="pres">
      <dgm:prSet presAssocID="{EE5124CF-EC5C-4F56-B651-6F5A785342D0}" presName="chevron2" presStyleLbl="alignNode1" presStyleIdx="8" presStyleCnt="21"/>
      <dgm:spPr/>
    </dgm:pt>
    <dgm:pt modelId="{F6AD0585-B1AE-4F7E-93AC-25EA75559C0C}" type="pres">
      <dgm:prSet presAssocID="{EE5124CF-EC5C-4F56-B651-6F5A785342D0}" presName="chevron3" presStyleLbl="alignNode1" presStyleIdx="9" presStyleCnt="21"/>
      <dgm:spPr/>
    </dgm:pt>
    <dgm:pt modelId="{0B6B0FBF-15CC-48F1-9657-B380BFAE400F}" type="pres">
      <dgm:prSet presAssocID="{EE5124CF-EC5C-4F56-B651-6F5A785342D0}" presName="chevron4" presStyleLbl="alignNode1" presStyleIdx="10" presStyleCnt="21"/>
      <dgm:spPr/>
    </dgm:pt>
    <dgm:pt modelId="{541C3561-C720-43A4-8242-EE1E5231E321}" type="pres">
      <dgm:prSet presAssocID="{EE5124CF-EC5C-4F56-B651-6F5A785342D0}" presName="chevron5" presStyleLbl="alignNode1" presStyleIdx="11" presStyleCnt="21"/>
      <dgm:spPr/>
    </dgm:pt>
    <dgm:pt modelId="{396FCD5F-B69A-4DAD-830D-AA5D95FA09C1}" type="pres">
      <dgm:prSet presAssocID="{EE5124CF-EC5C-4F56-B651-6F5A785342D0}" presName="chevron6" presStyleLbl="alignNode1" presStyleIdx="12" presStyleCnt="21"/>
      <dgm:spPr/>
    </dgm:pt>
    <dgm:pt modelId="{F1F58778-4A15-486E-AC6C-04C516954317}" type="pres">
      <dgm:prSet presAssocID="{EE5124CF-EC5C-4F56-B651-6F5A785342D0}" presName="chevron7" presStyleLbl="alignNode1" presStyleIdx="13" presStyleCnt="21"/>
      <dgm:spPr/>
    </dgm:pt>
    <dgm:pt modelId="{7709F490-143A-4323-96C2-196285E9984B}" type="pres">
      <dgm:prSet presAssocID="{EE5124CF-EC5C-4F56-B651-6F5A785342D0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CB54D8-2A3E-4C2B-83FC-A5AE248AA407}" type="pres">
      <dgm:prSet presAssocID="{E3023EAA-6B7C-40AD-91AF-E89566E0698B}" presName="sibTrans" presStyleCnt="0"/>
      <dgm:spPr/>
    </dgm:pt>
    <dgm:pt modelId="{48004B72-0674-4892-B5E2-A50EB707E268}" type="pres">
      <dgm:prSet presAssocID="{0EC4EC56-1546-4C86-8978-E1D2CAEB767F}" presName="parenttextcomposite" presStyleCnt="0"/>
      <dgm:spPr/>
    </dgm:pt>
    <dgm:pt modelId="{F37584C5-152F-401F-AC43-22F211B9B4A0}" type="pres">
      <dgm:prSet presAssocID="{0EC4EC56-1546-4C86-8978-E1D2CAEB767F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EF765-4356-45B0-8603-0D8DDD291379}" type="pres">
      <dgm:prSet presAssocID="{0EC4EC56-1546-4C86-8978-E1D2CAEB767F}" presName="composite" presStyleCnt="0"/>
      <dgm:spPr/>
    </dgm:pt>
    <dgm:pt modelId="{E5AE318A-D10E-4E96-99D2-524CC5323F20}" type="pres">
      <dgm:prSet presAssocID="{0EC4EC56-1546-4C86-8978-E1D2CAEB767F}" presName="chevron1" presStyleLbl="alignNode1" presStyleIdx="14" presStyleCnt="21"/>
      <dgm:spPr/>
    </dgm:pt>
    <dgm:pt modelId="{23FAF95C-5223-4792-B336-B2C99CDE76DF}" type="pres">
      <dgm:prSet presAssocID="{0EC4EC56-1546-4C86-8978-E1D2CAEB767F}" presName="chevron2" presStyleLbl="alignNode1" presStyleIdx="15" presStyleCnt="21"/>
      <dgm:spPr/>
    </dgm:pt>
    <dgm:pt modelId="{826EC90F-73D5-4EF4-9248-FD662D87C1E8}" type="pres">
      <dgm:prSet presAssocID="{0EC4EC56-1546-4C86-8978-E1D2CAEB767F}" presName="chevron3" presStyleLbl="alignNode1" presStyleIdx="16" presStyleCnt="21"/>
      <dgm:spPr/>
    </dgm:pt>
    <dgm:pt modelId="{7BEAE3DF-7486-4357-8D2F-3D64A293BEF7}" type="pres">
      <dgm:prSet presAssocID="{0EC4EC56-1546-4C86-8978-E1D2CAEB767F}" presName="chevron4" presStyleLbl="alignNode1" presStyleIdx="17" presStyleCnt="21"/>
      <dgm:spPr/>
    </dgm:pt>
    <dgm:pt modelId="{2EBBE7FB-2F1B-4D37-B019-D1CC9CA01E9C}" type="pres">
      <dgm:prSet presAssocID="{0EC4EC56-1546-4C86-8978-E1D2CAEB767F}" presName="chevron5" presStyleLbl="alignNode1" presStyleIdx="18" presStyleCnt="21"/>
      <dgm:spPr/>
    </dgm:pt>
    <dgm:pt modelId="{944C3CC5-F53B-4B7B-A1D9-B3802E734DC9}" type="pres">
      <dgm:prSet presAssocID="{0EC4EC56-1546-4C86-8978-E1D2CAEB767F}" presName="chevron6" presStyleLbl="alignNode1" presStyleIdx="19" presStyleCnt="21"/>
      <dgm:spPr/>
    </dgm:pt>
    <dgm:pt modelId="{6624864D-A1A0-4473-916C-2CC2C3315585}" type="pres">
      <dgm:prSet presAssocID="{0EC4EC56-1546-4C86-8978-E1D2CAEB767F}" presName="chevron7" presStyleLbl="alignNode1" presStyleIdx="20" presStyleCnt="21"/>
      <dgm:spPr/>
    </dgm:pt>
    <dgm:pt modelId="{55FE828A-6D76-4368-B61C-DAC5C9F246C6}" type="pres">
      <dgm:prSet presAssocID="{0EC4EC56-1546-4C86-8978-E1D2CAEB767F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ECB61D-839D-4698-991D-7C4ADF744F25}" type="presOf" srcId="{0EC4EC56-1546-4C86-8978-E1D2CAEB767F}" destId="{F37584C5-152F-401F-AC43-22F211B9B4A0}" srcOrd="0" destOrd="0" presId="urn:microsoft.com/office/officeart/2008/layout/VerticalAccentList"/>
    <dgm:cxn modelId="{F37C4409-7A0A-483A-BA23-6398F9EA526D}" type="presOf" srcId="{9F165705-F237-4B1B-BE7E-F5D0A2EA2F40}" destId="{8C0D1CA0-626E-4FFB-8E24-CA26D4A1A80B}" srcOrd="0" destOrd="0" presId="urn:microsoft.com/office/officeart/2008/layout/VerticalAccentList"/>
    <dgm:cxn modelId="{7829647C-D2B9-4312-8575-C7A8B4310791}" srcId="{EE5124CF-EC5C-4F56-B651-6F5A785342D0}" destId="{0B599930-0A34-4C3F-93B3-847D587674C6}" srcOrd="0" destOrd="0" parTransId="{25C19816-C459-4F18-AB60-7559BE2CB808}" sibTransId="{7795F60F-13C7-4635-9F30-65B81081848F}"/>
    <dgm:cxn modelId="{8ADF5E8D-599A-4DF6-A7AD-5FF4C4C4C952}" type="presOf" srcId="{0B599930-0A34-4C3F-93B3-847D587674C6}" destId="{7709F490-143A-4323-96C2-196285E9984B}" srcOrd="0" destOrd="0" presId="urn:microsoft.com/office/officeart/2008/layout/VerticalAccentList"/>
    <dgm:cxn modelId="{1C9951C0-21B4-4DA4-A746-83CC7914105A}" srcId="{18DE4090-AA3B-476A-A8C6-FAE5F277F264}" destId="{EE5124CF-EC5C-4F56-B651-6F5A785342D0}" srcOrd="1" destOrd="0" parTransId="{B770C327-BF06-4E5D-84F2-5CFECCDF11A6}" sibTransId="{E3023EAA-6B7C-40AD-91AF-E89566E0698B}"/>
    <dgm:cxn modelId="{5CAB8B6D-4BE7-4CA0-B65B-8A4E265F4244}" srcId="{18DE4090-AA3B-476A-A8C6-FAE5F277F264}" destId="{9F165705-F237-4B1B-BE7E-F5D0A2EA2F40}" srcOrd="0" destOrd="0" parTransId="{EFFFBAC5-36F9-4615-AE80-52807542E062}" sibTransId="{73E3A42E-52C6-4B6B-9789-A8E045692065}"/>
    <dgm:cxn modelId="{84F3F237-3E86-4FDC-B9BD-E4D5B968F985}" type="presOf" srcId="{C858CDA4-79B1-4FAE-85F8-BACF939358AC}" destId="{55FE828A-6D76-4368-B61C-DAC5C9F246C6}" srcOrd="0" destOrd="1" presId="urn:microsoft.com/office/officeart/2008/layout/VerticalAccentList"/>
    <dgm:cxn modelId="{973C09E0-312D-4FE0-AD38-CB05D8F940D2}" type="presOf" srcId="{7D3AE19E-EDC1-4858-B046-E9208D53B998}" destId="{55FE828A-6D76-4368-B61C-DAC5C9F246C6}" srcOrd="0" destOrd="0" presId="urn:microsoft.com/office/officeart/2008/layout/VerticalAccentList"/>
    <dgm:cxn modelId="{EF2DBF30-238E-4763-A368-748C4AB79F99}" type="presOf" srcId="{4D66C078-BC85-49A7-93A1-5DFB0413A381}" destId="{69D2E7C9-F08C-4659-8B3C-88B38419900B}" srcOrd="0" destOrd="0" presId="urn:microsoft.com/office/officeart/2008/layout/VerticalAccentList"/>
    <dgm:cxn modelId="{E58DD44D-E82A-45E1-A6D0-3B69406A477D}" srcId="{0EC4EC56-1546-4C86-8978-E1D2CAEB767F}" destId="{C858CDA4-79B1-4FAE-85F8-BACF939358AC}" srcOrd="1" destOrd="0" parTransId="{C2AF6C03-0252-4517-8028-7D025C0A972F}" sibTransId="{A35AEDB8-D844-4A2D-92E5-4DD4FDAADFCC}"/>
    <dgm:cxn modelId="{6733E149-8DFF-450C-8CF7-09A672D60936}" srcId="{18DE4090-AA3B-476A-A8C6-FAE5F277F264}" destId="{0EC4EC56-1546-4C86-8978-E1D2CAEB767F}" srcOrd="2" destOrd="0" parTransId="{2427C089-B93F-406A-AF69-CD181766DB41}" sibTransId="{86409805-BC77-4572-8F06-C2531F94CB25}"/>
    <dgm:cxn modelId="{07DEF59D-94BD-459B-BB2E-89DBA35D64FD}" srcId="{9F165705-F237-4B1B-BE7E-F5D0A2EA2F40}" destId="{4D66C078-BC85-49A7-93A1-5DFB0413A381}" srcOrd="0" destOrd="0" parTransId="{EC4E3358-9F2D-4A79-BC37-05FB44731351}" sibTransId="{15ED2E76-1CFB-4A87-B740-9F5A33E35F67}"/>
    <dgm:cxn modelId="{60AC4178-3C37-46CB-BD6C-CB65D84FA19E}" type="presOf" srcId="{18DE4090-AA3B-476A-A8C6-FAE5F277F264}" destId="{E9566B94-1A61-44F9-B0EB-AC4CD3AC050D}" srcOrd="0" destOrd="0" presId="urn:microsoft.com/office/officeart/2008/layout/VerticalAccentList"/>
    <dgm:cxn modelId="{769AE790-3127-4754-AB61-65234BE4779C}" srcId="{0EC4EC56-1546-4C86-8978-E1D2CAEB767F}" destId="{7D3AE19E-EDC1-4858-B046-E9208D53B998}" srcOrd="0" destOrd="0" parTransId="{84ADB272-AA9F-49DE-9C81-00C67DC3399F}" sibTransId="{3B1E83D3-F03E-4241-AB08-6C3F03F36E64}"/>
    <dgm:cxn modelId="{4DFC7B81-1F96-46A7-A901-09F165A45ABD}" type="presOf" srcId="{EE5124CF-EC5C-4F56-B651-6F5A785342D0}" destId="{A72ED5A5-067F-48C0-8363-2C624035CBAF}" srcOrd="0" destOrd="0" presId="urn:microsoft.com/office/officeart/2008/layout/VerticalAccentList"/>
    <dgm:cxn modelId="{4BE3F42A-146C-4555-BD12-91DE625460E8}" type="presParOf" srcId="{E9566B94-1A61-44F9-B0EB-AC4CD3AC050D}" destId="{2E6430FD-8DE7-4CA9-BA41-EF8EA73CB6BE}" srcOrd="0" destOrd="0" presId="urn:microsoft.com/office/officeart/2008/layout/VerticalAccentList"/>
    <dgm:cxn modelId="{CE8E6DB8-DE0B-4A13-920A-5AFC2C603C57}" type="presParOf" srcId="{2E6430FD-8DE7-4CA9-BA41-EF8EA73CB6BE}" destId="{8C0D1CA0-626E-4FFB-8E24-CA26D4A1A80B}" srcOrd="0" destOrd="0" presId="urn:microsoft.com/office/officeart/2008/layout/VerticalAccentList"/>
    <dgm:cxn modelId="{D5FCE04E-59A5-4A0A-B5EF-755C9DE7B058}" type="presParOf" srcId="{E9566B94-1A61-44F9-B0EB-AC4CD3AC050D}" destId="{9EB9E52F-E39E-4CC3-BEF8-3B0914D0F405}" srcOrd="1" destOrd="0" presId="urn:microsoft.com/office/officeart/2008/layout/VerticalAccentList"/>
    <dgm:cxn modelId="{12CBFEB5-EE33-4EA5-8433-8C8EDD27F2C0}" type="presParOf" srcId="{9EB9E52F-E39E-4CC3-BEF8-3B0914D0F405}" destId="{B7956772-D750-4AE2-BA34-2533EB2FDF80}" srcOrd="0" destOrd="0" presId="urn:microsoft.com/office/officeart/2008/layout/VerticalAccentList"/>
    <dgm:cxn modelId="{42F9EDB1-4779-4CA0-A3CE-4E7E07588E89}" type="presParOf" srcId="{9EB9E52F-E39E-4CC3-BEF8-3B0914D0F405}" destId="{7DC10B96-C4AC-4CF3-8BCE-1730EFA29D90}" srcOrd="1" destOrd="0" presId="urn:microsoft.com/office/officeart/2008/layout/VerticalAccentList"/>
    <dgm:cxn modelId="{A2A9DDB3-C592-438B-AD4B-74D860D85F18}" type="presParOf" srcId="{9EB9E52F-E39E-4CC3-BEF8-3B0914D0F405}" destId="{DDBC7532-7BD3-45D1-A5D2-02F3AED7D08F}" srcOrd="2" destOrd="0" presId="urn:microsoft.com/office/officeart/2008/layout/VerticalAccentList"/>
    <dgm:cxn modelId="{1361CDF6-4842-4770-A72A-3994A7870659}" type="presParOf" srcId="{9EB9E52F-E39E-4CC3-BEF8-3B0914D0F405}" destId="{BFDCF3A5-14F5-481C-A484-49821637CAD9}" srcOrd="3" destOrd="0" presId="urn:microsoft.com/office/officeart/2008/layout/VerticalAccentList"/>
    <dgm:cxn modelId="{868FD781-877B-4B50-A7DE-F1624C6E1AA4}" type="presParOf" srcId="{9EB9E52F-E39E-4CC3-BEF8-3B0914D0F405}" destId="{3F0C5BC0-788B-4847-9B5B-91820746244C}" srcOrd="4" destOrd="0" presId="urn:microsoft.com/office/officeart/2008/layout/VerticalAccentList"/>
    <dgm:cxn modelId="{77CC2A75-E4DD-4E29-9B21-E0DD220DAE5C}" type="presParOf" srcId="{9EB9E52F-E39E-4CC3-BEF8-3B0914D0F405}" destId="{CA48DB45-EBC9-495E-8249-722C9DC0BD6F}" srcOrd="5" destOrd="0" presId="urn:microsoft.com/office/officeart/2008/layout/VerticalAccentList"/>
    <dgm:cxn modelId="{A31C81E0-5DBD-4325-81C1-D13747E1268A}" type="presParOf" srcId="{9EB9E52F-E39E-4CC3-BEF8-3B0914D0F405}" destId="{1B02D437-747A-48B8-9C1E-9FFC7A78A596}" srcOrd="6" destOrd="0" presId="urn:microsoft.com/office/officeart/2008/layout/VerticalAccentList"/>
    <dgm:cxn modelId="{499F7450-E469-4550-9733-28ED65DE1560}" type="presParOf" srcId="{9EB9E52F-E39E-4CC3-BEF8-3B0914D0F405}" destId="{69D2E7C9-F08C-4659-8B3C-88B38419900B}" srcOrd="7" destOrd="0" presId="urn:microsoft.com/office/officeart/2008/layout/VerticalAccentList"/>
    <dgm:cxn modelId="{1DBF1E28-8402-4FF4-A7B6-730167F2AA22}" type="presParOf" srcId="{E9566B94-1A61-44F9-B0EB-AC4CD3AC050D}" destId="{6303AC2C-7614-4CE0-A072-56A309D15D69}" srcOrd="2" destOrd="0" presId="urn:microsoft.com/office/officeart/2008/layout/VerticalAccentList"/>
    <dgm:cxn modelId="{D393E802-9A2A-4F46-8883-6F68C617DA45}" type="presParOf" srcId="{E9566B94-1A61-44F9-B0EB-AC4CD3AC050D}" destId="{55CB6530-5765-4737-89AC-F2F32A1EC7F1}" srcOrd="3" destOrd="0" presId="urn:microsoft.com/office/officeart/2008/layout/VerticalAccentList"/>
    <dgm:cxn modelId="{19E8BF87-E22F-4168-9D63-16581E4A92D8}" type="presParOf" srcId="{55CB6530-5765-4737-89AC-F2F32A1EC7F1}" destId="{A72ED5A5-067F-48C0-8363-2C624035CBAF}" srcOrd="0" destOrd="0" presId="urn:microsoft.com/office/officeart/2008/layout/VerticalAccentList"/>
    <dgm:cxn modelId="{A60522EE-21E1-4A62-A18F-D75ADD576285}" type="presParOf" srcId="{E9566B94-1A61-44F9-B0EB-AC4CD3AC050D}" destId="{CF39E1B9-3457-4309-88A0-83A5E26BDC4C}" srcOrd="4" destOrd="0" presId="urn:microsoft.com/office/officeart/2008/layout/VerticalAccentList"/>
    <dgm:cxn modelId="{35D8F4FD-CEFD-4279-9CB1-60B097300283}" type="presParOf" srcId="{CF39E1B9-3457-4309-88A0-83A5E26BDC4C}" destId="{A4EA4AFC-0459-4971-A3AB-A1739D4F37D3}" srcOrd="0" destOrd="0" presId="urn:microsoft.com/office/officeart/2008/layout/VerticalAccentList"/>
    <dgm:cxn modelId="{53FB26C0-B057-46B4-AC78-FB32ACF20AED}" type="presParOf" srcId="{CF39E1B9-3457-4309-88A0-83A5E26BDC4C}" destId="{EBA28D40-496C-4D55-B7F7-C613DEFF97A0}" srcOrd="1" destOrd="0" presId="urn:microsoft.com/office/officeart/2008/layout/VerticalAccentList"/>
    <dgm:cxn modelId="{7F713BEF-259B-46DE-AA23-29E533722A97}" type="presParOf" srcId="{CF39E1B9-3457-4309-88A0-83A5E26BDC4C}" destId="{F6AD0585-B1AE-4F7E-93AC-25EA75559C0C}" srcOrd="2" destOrd="0" presId="urn:microsoft.com/office/officeart/2008/layout/VerticalAccentList"/>
    <dgm:cxn modelId="{967055BD-CFD4-4AF2-B20C-CD0FF250FF74}" type="presParOf" srcId="{CF39E1B9-3457-4309-88A0-83A5E26BDC4C}" destId="{0B6B0FBF-15CC-48F1-9657-B380BFAE400F}" srcOrd="3" destOrd="0" presId="urn:microsoft.com/office/officeart/2008/layout/VerticalAccentList"/>
    <dgm:cxn modelId="{684596FD-1707-4FBD-BBCA-8B198C493900}" type="presParOf" srcId="{CF39E1B9-3457-4309-88A0-83A5E26BDC4C}" destId="{541C3561-C720-43A4-8242-EE1E5231E321}" srcOrd="4" destOrd="0" presId="urn:microsoft.com/office/officeart/2008/layout/VerticalAccentList"/>
    <dgm:cxn modelId="{FCCCA87A-EAAB-47BF-A7B8-86E124F5C0F6}" type="presParOf" srcId="{CF39E1B9-3457-4309-88A0-83A5E26BDC4C}" destId="{396FCD5F-B69A-4DAD-830D-AA5D95FA09C1}" srcOrd="5" destOrd="0" presId="urn:microsoft.com/office/officeart/2008/layout/VerticalAccentList"/>
    <dgm:cxn modelId="{285ECFBD-A21B-48E2-A68D-351A72EB3C5B}" type="presParOf" srcId="{CF39E1B9-3457-4309-88A0-83A5E26BDC4C}" destId="{F1F58778-4A15-486E-AC6C-04C516954317}" srcOrd="6" destOrd="0" presId="urn:microsoft.com/office/officeart/2008/layout/VerticalAccentList"/>
    <dgm:cxn modelId="{0B938AC6-6468-452E-B465-7CD5585E6F1D}" type="presParOf" srcId="{CF39E1B9-3457-4309-88A0-83A5E26BDC4C}" destId="{7709F490-143A-4323-96C2-196285E9984B}" srcOrd="7" destOrd="0" presId="urn:microsoft.com/office/officeart/2008/layout/VerticalAccentList"/>
    <dgm:cxn modelId="{801E45EE-9842-42F1-8382-1CE75D1A0640}" type="presParOf" srcId="{E9566B94-1A61-44F9-B0EB-AC4CD3AC050D}" destId="{E0CB54D8-2A3E-4C2B-83FC-A5AE248AA407}" srcOrd="5" destOrd="0" presId="urn:microsoft.com/office/officeart/2008/layout/VerticalAccentList"/>
    <dgm:cxn modelId="{47542F36-350B-4888-9591-A098AA2DE071}" type="presParOf" srcId="{E9566B94-1A61-44F9-B0EB-AC4CD3AC050D}" destId="{48004B72-0674-4892-B5E2-A50EB707E268}" srcOrd="6" destOrd="0" presId="urn:microsoft.com/office/officeart/2008/layout/VerticalAccentList"/>
    <dgm:cxn modelId="{8A430026-E842-4B8D-901A-E2E736A67952}" type="presParOf" srcId="{48004B72-0674-4892-B5E2-A50EB707E268}" destId="{F37584C5-152F-401F-AC43-22F211B9B4A0}" srcOrd="0" destOrd="0" presId="urn:microsoft.com/office/officeart/2008/layout/VerticalAccentList"/>
    <dgm:cxn modelId="{024E1BA4-1323-444B-B57B-49517DF1A4E3}" type="presParOf" srcId="{E9566B94-1A61-44F9-B0EB-AC4CD3AC050D}" destId="{07DEF765-4356-45B0-8603-0D8DDD291379}" srcOrd="7" destOrd="0" presId="urn:microsoft.com/office/officeart/2008/layout/VerticalAccentList"/>
    <dgm:cxn modelId="{21F171BD-B33B-4358-8D96-034E0A2096CF}" type="presParOf" srcId="{07DEF765-4356-45B0-8603-0D8DDD291379}" destId="{E5AE318A-D10E-4E96-99D2-524CC5323F20}" srcOrd="0" destOrd="0" presId="urn:microsoft.com/office/officeart/2008/layout/VerticalAccentList"/>
    <dgm:cxn modelId="{A7D11D23-B78A-4764-96E1-6F2D0C894974}" type="presParOf" srcId="{07DEF765-4356-45B0-8603-0D8DDD291379}" destId="{23FAF95C-5223-4792-B336-B2C99CDE76DF}" srcOrd="1" destOrd="0" presId="urn:microsoft.com/office/officeart/2008/layout/VerticalAccentList"/>
    <dgm:cxn modelId="{4737AB6C-CA98-477F-ADE4-12CA76DE549F}" type="presParOf" srcId="{07DEF765-4356-45B0-8603-0D8DDD291379}" destId="{826EC90F-73D5-4EF4-9248-FD662D87C1E8}" srcOrd="2" destOrd="0" presId="urn:microsoft.com/office/officeart/2008/layout/VerticalAccentList"/>
    <dgm:cxn modelId="{DA16E3DE-BD7D-4B25-B578-DA435F718136}" type="presParOf" srcId="{07DEF765-4356-45B0-8603-0D8DDD291379}" destId="{7BEAE3DF-7486-4357-8D2F-3D64A293BEF7}" srcOrd="3" destOrd="0" presId="urn:microsoft.com/office/officeart/2008/layout/VerticalAccentList"/>
    <dgm:cxn modelId="{075F7C66-D39B-48D8-973A-7F7A7E70D9FC}" type="presParOf" srcId="{07DEF765-4356-45B0-8603-0D8DDD291379}" destId="{2EBBE7FB-2F1B-4D37-B019-D1CC9CA01E9C}" srcOrd="4" destOrd="0" presId="urn:microsoft.com/office/officeart/2008/layout/VerticalAccentList"/>
    <dgm:cxn modelId="{2F1D956A-DA65-40FE-B856-B347C9CC7A48}" type="presParOf" srcId="{07DEF765-4356-45B0-8603-0D8DDD291379}" destId="{944C3CC5-F53B-4B7B-A1D9-B3802E734DC9}" srcOrd="5" destOrd="0" presId="urn:microsoft.com/office/officeart/2008/layout/VerticalAccentList"/>
    <dgm:cxn modelId="{7C081390-0094-4D03-B7B2-96ACB9386BE5}" type="presParOf" srcId="{07DEF765-4356-45B0-8603-0D8DDD291379}" destId="{6624864D-A1A0-4473-916C-2CC2C3315585}" srcOrd="6" destOrd="0" presId="urn:microsoft.com/office/officeart/2008/layout/VerticalAccentList"/>
    <dgm:cxn modelId="{66F8E526-7409-4CBF-9EC0-3989B623E562}" type="presParOf" srcId="{07DEF765-4356-45B0-8603-0D8DDD291379}" destId="{55FE828A-6D76-4368-B61C-DAC5C9F246C6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DD44D-9246-4B82-B8F3-A1FE8F0EFA10}">
      <dsp:nvSpPr>
        <dsp:cNvPr id="0" name=""/>
        <dsp:cNvSpPr/>
      </dsp:nvSpPr>
      <dsp:spPr>
        <a:xfrm>
          <a:off x="2097442" y="4536524"/>
          <a:ext cx="4131259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27BE2F-1640-407E-85F9-5E246457BECA}">
      <dsp:nvSpPr>
        <dsp:cNvPr id="0" name=""/>
        <dsp:cNvSpPr/>
      </dsp:nvSpPr>
      <dsp:spPr>
        <a:xfrm>
          <a:off x="2097442" y="3096344"/>
          <a:ext cx="3538728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D8930-DDAE-4248-920B-E89B47CA9A33}">
      <dsp:nvSpPr>
        <dsp:cNvPr id="0" name=""/>
        <dsp:cNvSpPr/>
      </dsp:nvSpPr>
      <dsp:spPr>
        <a:xfrm>
          <a:off x="2097442" y="1656164"/>
          <a:ext cx="4131259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16FE0-5AD3-407E-A69D-A41E78FD14DD}">
      <dsp:nvSpPr>
        <dsp:cNvPr id="0" name=""/>
        <dsp:cNvSpPr/>
      </dsp:nvSpPr>
      <dsp:spPr>
        <a:xfrm>
          <a:off x="40042" y="1038943"/>
          <a:ext cx="4114800" cy="41148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006796-489C-4839-9008-DCB933810318}">
      <dsp:nvSpPr>
        <dsp:cNvPr id="0" name=""/>
        <dsp:cNvSpPr/>
      </dsp:nvSpPr>
      <dsp:spPr>
        <a:xfrm>
          <a:off x="780706" y="2952326"/>
          <a:ext cx="2633472" cy="190103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tx1"/>
              </a:solidFill>
            </a:rPr>
            <a:t>Обучающиеся основной школы с тяжёлыми нарушениями речи</a:t>
          </a:r>
          <a:endParaRPr lang="ru-RU" sz="2700" kern="1200" dirty="0">
            <a:solidFill>
              <a:schemeClr val="tx1"/>
            </a:solidFill>
          </a:endParaRPr>
        </a:p>
      </dsp:txBody>
      <dsp:txXfrm>
        <a:off x="780706" y="2952326"/>
        <a:ext cx="2633472" cy="1901037"/>
      </dsp:txXfrm>
    </dsp:sp>
    <dsp:sp modelId="{C4F6E3A8-B19F-4CA8-BCDB-D5B956DCA996}">
      <dsp:nvSpPr>
        <dsp:cNvPr id="0" name=""/>
        <dsp:cNvSpPr/>
      </dsp:nvSpPr>
      <dsp:spPr>
        <a:xfrm>
          <a:off x="5611481" y="1038943"/>
          <a:ext cx="1234440" cy="123444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8E47C7-1A29-43A2-ADAA-D9BB5D76746E}">
      <dsp:nvSpPr>
        <dsp:cNvPr id="0" name=""/>
        <dsp:cNvSpPr/>
      </dsp:nvSpPr>
      <dsp:spPr>
        <a:xfrm>
          <a:off x="6845921" y="1038943"/>
          <a:ext cx="1343636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0" rIns="5715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Практическая необходимость обучения детей с ОВЗ в основной школе</a:t>
          </a:r>
          <a:endParaRPr lang="ru-RU" sz="1500" kern="1200" dirty="0"/>
        </a:p>
      </dsp:txBody>
      <dsp:txXfrm>
        <a:off x="6845921" y="1038943"/>
        <a:ext cx="1343636" cy="1234440"/>
      </dsp:txXfrm>
    </dsp:sp>
    <dsp:sp modelId="{B511ABAE-7F13-4A50-9F52-2748C4E6C42B}">
      <dsp:nvSpPr>
        <dsp:cNvPr id="0" name=""/>
        <dsp:cNvSpPr/>
      </dsp:nvSpPr>
      <dsp:spPr>
        <a:xfrm>
          <a:off x="4936588" y="2304259"/>
          <a:ext cx="1399163" cy="158416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5482F-8FFA-4E1B-8D0F-920C3182B105}">
      <dsp:nvSpPr>
        <dsp:cNvPr id="0" name=""/>
        <dsp:cNvSpPr/>
      </dsp:nvSpPr>
      <dsp:spPr>
        <a:xfrm>
          <a:off x="6253390" y="2479123"/>
          <a:ext cx="1392474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0" rIns="5715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Необходимость обучения детей с ОВЗ в основной школе по АОП</a:t>
          </a:r>
          <a:endParaRPr lang="ru-RU" sz="1500" kern="1200" dirty="0"/>
        </a:p>
      </dsp:txBody>
      <dsp:txXfrm>
        <a:off x="6253390" y="2479123"/>
        <a:ext cx="1392474" cy="1234440"/>
      </dsp:txXfrm>
    </dsp:sp>
    <dsp:sp modelId="{FA623D35-C520-4A30-83C5-65458516F0C0}">
      <dsp:nvSpPr>
        <dsp:cNvPr id="0" name=""/>
        <dsp:cNvSpPr/>
      </dsp:nvSpPr>
      <dsp:spPr>
        <a:xfrm>
          <a:off x="5611481" y="3919303"/>
          <a:ext cx="1234440" cy="123444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7BEF3-0EE4-4127-A4C3-B6CC724107F2}">
      <dsp:nvSpPr>
        <dsp:cNvPr id="0" name=""/>
        <dsp:cNvSpPr/>
      </dsp:nvSpPr>
      <dsp:spPr>
        <a:xfrm>
          <a:off x="6845921" y="3919303"/>
          <a:ext cx="1263552" cy="1234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0" rIns="5715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Отсутствие ФГОС ООО для обучающихся с ОВЗ</a:t>
          </a:r>
          <a:endParaRPr lang="ru-RU" sz="1500" kern="1200" dirty="0"/>
        </a:p>
      </dsp:txBody>
      <dsp:txXfrm>
        <a:off x="6845921" y="3919303"/>
        <a:ext cx="1263552" cy="1234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D1CA0-626E-4FFB-8E24-CA26D4A1A80B}">
      <dsp:nvSpPr>
        <dsp:cNvPr id="0" name=""/>
        <dsp:cNvSpPr/>
      </dsp:nvSpPr>
      <dsp:spPr>
        <a:xfrm>
          <a:off x="529185" y="2077"/>
          <a:ext cx="6654403" cy="604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Культурно-историческая концепция формирования высших психических функций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529185" y="2077"/>
        <a:ext cx="6654403" cy="604945"/>
      </dsp:txXfrm>
    </dsp:sp>
    <dsp:sp modelId="{B7956772-D750-4AE2-BA34-2533EB2FDF80}">
      <dsp:nvSpPr>
        <dsp:cNvPr id="0" name=""/>
        <dsp:cNvSpPr/>
      </dsp:nvSpPr>
      <dsp:spPr>
        <a:xfrm>
          <a:off x="529185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C10B96-C4AC-4CF3-8BCE-1730EFA29D90}">
      <dsp:nvSpPr>
        <dsp:cNvPr id="0" name=""/>
        <dsp:cNvSpPr/>
      </dsp:nvSpPr>
      <dsp:spPr>
        <a:xfrm>
          <a:off x="1464499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C7532-7BD3-45D1-A5D2-02F3AED7D08F}">
      <dsp:nvSpPr>
        <dsp:cNvPr id="0" name=""/>
        <dsp:cNvSpPr/>
      </dsp:nvSpPr>
      <dsp:spPr>
        <a:xfrm>
          <a:off x="2400551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CF3A5-14F5-481C-A484-49821637CAD9}">
      <dsp:nvSpPr>
        <dsp:cNvPr id="0" name=""/>
        <dsp:cNvSpPr/>
      </dsp:nvSpPr>
      <dsp:spPr>
        <a:xfrm>
          <a:off x="3335865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C5BC0-788B-4847-9B5B-91820746244C}">
      <dsp:nvSpPr>
        <dsp:cNvPr id="0" name=""/>
        <dsp:cNvSpPr/>
      </dsp:nvSpPr>
      <dsp:spPr>
        <a:xfrm>
          <a:off x="4271917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8DB45-EBC9-495E-8249-722C9DC0BD6F}">
      <dsp:nvSpPr>
        <dsp:cNvPr id="0" name=""/>
        <dsp:cNvSpPr/>
      </dsp:nvSpPr>
      <dsp:spPr>
        <a:xfrm>
          <a:off x="5207231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2D437-747A-48B8-9C1E-9FFC7A78A596}">
      <dsp:nvSpPr>
        <dsp:cNvPr id="0" name=""/>
        <dsp:cNvSpPr/>
      </dsp:nvSpPr>
      <dsp:spPr>
        <a:xfrm>
          <a:off x="6143283" y="60702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2E7C9-F08C-4659-8B3C-88B38419900B}">
      <dsp:nvSpPr>
        <dsp:cNvPr id="0" name=""/>
        <dsp:cNvSpPr/>
      </dsp:nvSpPr>
      <dsp:spPr>
        <a:xfrm>
          <a:off x="529185" y="730252"/>
          <a:ext cx="6740910" cy="9858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Теория обходных путей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529185" y="730252"/>
        <a:ext cx="6740910" cy="985837"/>
      </dsp:txXfrm>
    </dsp:sp>
    <dsp:sp modelId="{A72ED5A5-067F-48C0-8363-2C624035CBAF}">
      <dsp:nvSpPr>
        <dsp:cNvPr id="0" name=""/>
        <dsp:cNvSpPr/>
      </dsp:nvSpPr>
      <dsp:spPr>
        <a:xfrm>
          <a:off x="529185" y="1942128"/>
          <a:ext cx="6654403" cy="604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Комплексный подход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529185" y="1942128"/>
        <a:ext cx="6654403" cy="604945"/>
      </dsp:txXfrm>
    </dsp:sp>
    <dsp:sp modelId="{A4EA4AFC-0459-4971-A3AB-A1739D4F37D3}">
      <dsp:nvSpPr>
        <dsp:cNvPr id="0" name=""/>
        <dsp:cNvSpPr/>
      </dsp:nvSpPr>
      <dsp:spPr>
        <a:xfrm>
          <a:off x="529185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28D40-496C-4D55-B7F7-C613DEFF97A0}">
      <dsp:nvSpPr>
        <dsp:cNvPr id="0" name=""/>
        <dsp:cNvSpPr/>
      </dsp:nvSpPr>
      <dsp:spPr>
        <a:xfrm>
          <a:off x="1464499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D0585-B1AE-4F7E-93AC-25EA75559C0C}">
      <dsp:nvSpPr>
        <dsp:cNvPr id="0" name=""/>
        <dsp:cNvSpPr/>
      </dsp:nvSpPr>
      <dsp:spPr>
        <a:xfrm>
          <a:off x="2400551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B0FBF-15CC-48F1-9657-B380BFAE400F}">
      <dsp:nvSpPr>
        <dsp:cNvPr id="0" name=""/>
        <dsp:cNvSpPr/>
      </dsp:nvSpPr>
      <dsp:spPr>
        <a:xfrm>
          <a:off x="3335865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C3561-C720-43A4-8242-EE1E5231E321}">
      <dsp:nvSpPr>
        <dsp:cNvPr id="0" name=""/>
        <dsp:cNvSpPr/>
      </dsp:nvSpPr>
      <dsp:spPr>
        <a:xfrm>
          <a:off x="4271917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FCD5F-B69A-4DAD-830D-AA5D95FA09C1}">
      <dsp:nvSpPr>
        <dsp:cNvPr id="0" name=""/>
        <dsp:cNvSpPr/>
      </dsp:nvSpPr>
      <dsp:spPr>
        <a:xfrm>
          <a:off x="5207231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58778-4A15-486E-AC6C-04C516954317}">
      <dsp:nvSpPr>
        <dsp:cNvPr id="0" name=""/>
        <dsp:cNvSpPr/>
      </dsp:nvSpPr>
      <dsp:spPr>
        <a:xfrm>
          <a:off x="6143283" y="2547073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09F490-143A-4323-96C2-196285E9984B}">
      <dsp:nvSpPr>
        <dsp:cNvPr id="0" name=""/>
        <dsp:cNvSpPr/>
      </dsp:nvSpPr>
      <dsp:spPr>
        <a:xfrm>
          <a:off x="529185" y="2670303"/>
          <a:ext cx="6740910" cy="9858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Системный подход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529185" y="2670303"/>
        <a:ext cx="6740910" cy="985837"/>
      </dsp:txXfrm>
    </dsp:sp>
    <dsp:sp modelId="{F37584C5-152F-401F-AC43-22F211B9B4A0}">
      <dsp:nvSpPr>
        <dsp:cNvPr id="0" name=""/>
        <dsp:cNvSpPr/>
      </dsp:nvSpPr>
      <dsp:spPr>
        <a:xfrm>
          <a:off x="529185" y="3882178"/>
          <a:ext cx="6654403" cy="604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Дифференцированный подход</a:t>
          </a:r>
          <a:endParaRPr lang="ru-RU" sz="2000" kern="1200" dirty="0">
            <a:latin typeface="Arial Black" panose="020B0A04020102020204" pitchFamily="34" charset="0"/>
          </a:endParaRPr>
        </a:p>
      </dsp:txBody>
      <dsp:txXfrm>
        <a:off x="529185" y="3882178"/>
        <a:ext cx="6654403" cy="604945"/>
      </dsp:txXfrm>
    </dsp:sp>
    <dsp:sp modelId="{E5AE318A-D10E-4E96-99D2-524CC5323F20}">
      <dsp:nvSpPr>
        <dsp:cNvPr id="0" name=""/>
        <dsp:cNvSpPr/>
      </dsp:nvSpPr>
      <dsp:spPr>
        <a:xfrm>
          <a:off x="529185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AF95C-5223-4792-B336-B2C99CDE76DF}">
      <dsp:nvSpPr>
        <dsp:cNvPr id="0" name=""/>
        <dsp:cNvSpPr/>
      </dsp:nvSpPr>
      <dsp:spPr>
        <a:xfrm>
          <a:off x="1464499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EC90F-73D5-4EF4-9248-FD662D87C1E8}">
      <dsp:nvSpPr>
        <dsp:cNvPr id="0" name=""/>
        <dsp:cNvSpPr/>
      </dsp:nvSpPr>
      <dsp:spPr>
        <a:xfrm>
          <a:off x="2400551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EAE3DF-7486-4357-8D2F-3D64A293BEF7}">
      <dsp:nvSpPr>
        <dsp:cNvPr id="0" name=""/>
        <dsp:cNvSpPr/>
      </dsp:nvSpPr>
      <dsp:spPr>
        <a:xfrm>
          <a:off x="3335865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BE7FB-2F1B-4D37-B019-D1CC9CA01E9C}">
      <dsp:nvSpPr>
        <dsp:cNvPr id="0" name=""/>
        <dsp:cNvSpPr/>
      </dsp:nvSpPr>
      <dsp:spPr>
        <a:xfrm>
          <a:off x="4271917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C3CC5-F53B-4B7B-A1D9-B3802E734DC9}">
      <dsp:nvSpPr>
        <dsp:cNvPr id="0" name=""/>
        <dsp:cNvSpPr/>
      </dsp:nvSpPr>
      <dsp:spPr>
        <a:xfrm>
          <a:off x="5207231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4864D-A1A0-4473-916C-2CC2C3315585}">
      <dsp:nvSpPr>
        <dsp:cNvPr id="0" name=""/>
        <dsp:cNvSpPr/>
      </dsp:nvSpPr>
      <dsp:spPr>
        <a:xfrm>
          <a:off x="6143283" y="4487124"/>
          <a:ext cx="1557130" cy="12322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FE828A-6D76-4368-B61C-DAC5C9F246C6}">
      <dsp:nvSpPr>
        <dsp:cNvPr id="0" name=""/>
        <dsp:cNvSpPr/>
      </dsp:nvSpPr>
      <dsp:spPr>
        <a:xfrm>
          <a:off x="529185" y="4610354"/>
          <a:ext cx="6740910" cy="9858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Black" panose="020B0A04020102020204" pitchFamily="34" charset="0"/>
            </a:rPr>
            <a:t>Индивидуальный подход</a:t>
          </a:r>
          <a:endParaRPr lang="ru-RU" sz="2000" kern="1200" dirty="0">
            <a:latin typeface="Arial Black" panose="020B0A04020102020204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29185" y="4610354"/>
        <a:ext cx="6740910" cy="985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sheremetevaev2@cspu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2952327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Методологическая основа создания коррекционно-образовательной программы для детей с ограниченными возможностями здоровья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933056"/>
            <a:ext cx="7520880" cy="1752600"/>
          </a:xfrm>
        </p:spPr>
        <p:txBody>
          <a:bodyPr>
            <a:noAutofit/>
          </a:bodyPr>
          <a:lstStyle/>
          <a:p>
            <a:pPr algn="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Шереметьева Елена Викторовна,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доцент кафедры специальной педагогики, психологии и предметной методики ФГБОУ ВО «Южно-Уральского государственного гуманитарно- педагогического университета»,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941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Индивидуальный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особая форма организации образовательного процесса, учитывающего особенности индивидуальных различий </a:t>
            </a:r>
            <a:r>
              <a:rPr lang="ru-RU" dirty="0" smtClean="0"/>
              <a:t>обучающихся; </a:t>
            </a:r>
          </a:p>
          <a:p>
            <a:r>
              <a:rPr lang="ru-RU" dirty="0" smtClean="0"/>
              <a:t>процесс</a:t>
            </a:r>
            <a:r>
              <a:rPr lang="ru-RU" dirty="0"/>
              <a:t>, направленный на развитие способностей и интересов </a:t>
            </a:r>
            <a:r>
              <a:rPr lang="ru-RU" dirty="0" smtClean="0"/>
              <a:t>учащихся; </a:t>
            </a:r>
          </a:p>
          <a:p>
            <a:r>
              <a:rPr lang="ru-RU" dirty="0" smtClean="0"/>
              <a:t>фактор </a:t>
            </a:r>
            <a:r>
              <a:rPr lang="ru-RU" dirty="0"/>
              <a:t>развития познавательной активности </a:t>
            </a:r>
            <a:r>
              <a:rPr lang="ru-RU" dirty="0" smtClean="0"/>
              <a:t>обучающихся; </a:t>
            </a:r>
          </a:p>
          <a:p>
            <a:r>
              <a:rPr lang="ru-RU" dirty="0" smtClean="0"/>
              <a:t>средство </a:t>
            </a:r>
            <a:r>
              <a:rPr lang="ru-RU" dirty="0"/>
              <a:t>построения индивидуального образовательного </a:t>
            </a:r>
            <a:r>
              <a:rPr lang="ru-RU" dirty="0" smtClean="0"/>
              <a:t>маршрута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174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5400" b="1" dirty="0" smtClean="0"/>
              <a:t>Благодарим за внимание</a:t>
            </a:r>
          </a:p>
          <a:p>
            <a:pPr marL="0" indent="0" algn="ctr">
              <a:buNone/>
            </a:pPr>
            <a:r>
              <a:rPr lang="ru-RU" dirty="0" smtClean="0"/>
              <a:t>канд. </a:t>
            </a:r>
            <a:r>
              <a:rPr lang="ru-RU" dirty="0" err="1" smtClean="0"/>
              <a:t>пед</a:t>
            </a:r>
            <a:r>
              <a:rPr lang="ru-RU" dirty="0" smtClean="0"/>
              <a:t>. наук, доцент </a:t>
            </a:r>
          </a:p>
          <a:p>
            <a:pPr marL="0" indent="0" algn="ctr">
              <a:buNone/>
            </a:pPr>
            <a:r>
              <a:rPr lang="ru-RU" dirty="0" smtClean="0"/>
              <a:t>Елена Викторовна Шереметьева</a:t>
            </a:r>
          </a:p>
          <a:p>
            <a:pPr marL="0" indent="0" algn="ctr">
              <a:buNone/>
            </a:pPr>
            <a:r>
              <a:rPr lang="en-US" smtClean="0">
                <a:hlinkClick r:id="rId2"/>
              </a:rPr>
              <a:t>sheremetevaev2@cspu.ru</a:t>
            </a:r>
            <a:r>
              <a:rPr lang="en-US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67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114485"/>
              </p:ext>
            </p:extLst>
          </p:nvPr>
        </p:nvGraphicFramePr>
        <p:xfrm>
          <a:off x="539552" y="332656"/>
          <a:ext cx="8229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86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ФГОС ООО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332656"/>
            <a:ext cx="8046156" cy="5793507"/>
          </a:xfrm>
        </p:spPr>
      </p:pic>
    </p:spTree>
    <p:extLst>
      <p:ext uri="{BB962C8B-B14F-4D97-AF65-F5344CB8AC3E}">
        <p14:creationId xmlns:p14="http://schemas.microsoft.com/office/powerpoint/2010/main" val="157030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598795"/>
              </p:ext>
            </p:extLst>
          </p:nvPr>
        </p:nvGraphicFramePr>
        <p:xfrm>
          <a:off x="457200" y="404664"/>
          <a:ext cx="8229600" cy="5721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457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Культурно-историческая концепция формирования высших психических функций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Создание средовых условий для обучающихся с ТНР</a:t>
            </a:r>
          </a:p>
          <a:p>
            <a:pPr marL="514350" indent="-514350">
              <a:buAutoNum type="arabicPeriod"/>
            </a:pPr>
            <a:r>
              <a:rPr lang="ru-RU" dirty="0" smtClean="0"/>
              <a:t>Кадровое обеспечение необходимого уровня квалификации (повышение квалификации педагогов, работающих с детьми с ТНР)</a:t>
            </a:r>
          </a:p>
          <a:p>
            <a:pPr marL="514350" indent="-514350">
              <a:buAutoNum type="arabicPeriod"/>
            </a:pPr>
            <a:r>
              <a:rPr lang="ru-RU" dirty="0" smtClean="0"/>
              <a:t>Дидактическое и материально-техническое оснащение коррекционно-образовательного процесса</a:t>
            </a:r>
          </a:p>
          <a:p>
            <a:pPr marL="514350" indent="-514350">
              <a:buAutoNum type="arabicPeriod"/>
            </a:pPr>
            <a:r>
              <a:rPr lang="ru-RU" dirty="0" smtClean="0"/>
              <a:t>Включение семьи как полноправного участника коррекционно-образовательных отношений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70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Теория обходных путей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Глубокое изучение (диагностика) психофизиологической готовности, образовательных возможностей каждого обучающегося основной школы</a:t>
            </a:r>
          </a:p>
          <a:p>
            <a:pPr marL="514350" indent="-514350">
              <a:buAutoNum type="arabicPeriod"/>
            </a:pPr>
            <a:r>
              <a:rPr lang="ru-RU" dirty="0" smtClean="0"/>
              <a:t>Выявление и описание его особых образовательных потребностей</a:t>
            </a:r>
          </a:p>
          <a:p>
            <a:pPr marL="514350" indent="-514350">
              <a:buAutoNum type="arabicPeriod"/>
            </a:pPr>
            <a:r>
              <a:rPr lang="ru-RU" dirty="0" smtClean="0"/>
              <a:t>Учет зоны актуального и зоны ближайшего развития в коррекционно-образовательном процессе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Позитивная компенсация нарушенных звеньев развития  через сохранные</a:t>
            </a:r>
          </a:p>
        </p:txBody>
      </p:sp>
    </p:spTree>
    <p:extLst>
      <p:ext uri="{BB962C8B-B14F-4D97-AF65-F5344CB8AC3E}">
        <p14:creationId xmlns:p14="http://schemas.microsoft.com/office/powerpoint/2010/main" val="22377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Комплексный подход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Психолого-педагогический консилиум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Использование неограниченного потенциала системы дополнительного образования в коррекционно-образовательном процессе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Включение родителей и всей семьи в процесс коррекции и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235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основывается на теоретических положениях о языке, представляющем собой функциональную систему семиотического или знакового характера, которая используется как средство общения. </a:t>
            </a:r>
            <a:endParaRPr lang="ru-RU" dirty="0" smtClean="0"/>
          </a:p>
          <a:p>
            <a:r>
              <a:rPr lang="ru-RU" dirty="0" smtClean="0"/>
              <a:t>Системность </a:t>
            </a:r>
            <a:r>
              <a:rPr lang="ru-RU" dirty="0"/>
              <a:t>предполагает не механическую связь, а единство компонентов языка, наличие определенных отношений между языковыми единицами одного уровня и разных уровней</a:t>
            </a:r>
          </a:p>
        </p:txBody>
      </p:sp>
    </p:spTree>
    <p:extLst>
      <p:ext uri="{BB962C8B-B14F-4D97-AF65-F5344CB8AC3E}">
        <p14:creationId xmlns:p14="http://schemas.microsoft.com/office/powerpoint/2010/main" val="401122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Дифференцированный подход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Предполагает </a:t>
            </a:r>
            <a:r>
              <a:rPr lang="ru-RU" dirty="0"/>
              <a:t>учет особых образовательных </a:t>
            </a:r>
            <a:r>
              <a:rPr lang="ru-RU" dirty="0" smtClean="0"/>
              <a:t>потребностей, </a:t>
            </a:r>
            <a:r>
              <a:rPr lang="ru-RU" dirty="0"/>
              <a:t>которые определяются уровнем речевого развития, </a:t>
            </a:r>
            <a:r>
              <a:rPr lang="ru-RU" dirty="0" err="1"/>
              <a:t>этиопатогенезом</a:t>
            </a:r>
            <a:r>
              <a:rPr lang="ru-RU" dirty="0"/>
              <a:t>, характером нарушений формирования речевой функциональной системы и проявляются в неоднородности по возможностям освоения содержания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7474545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320</Words>
  <Application>Microsoft Office PowerPoint</Application>
  <PresentationFormat>Экран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Тема Office</vt:lpstr>
      <vt:lpstr>Методологическая основа создания коррекционно-образовательной программы для детей с ограниченными возможностями здоровья </vt:lpstr>
      <vt:lpstr>Презентация PowerPoint</vt:lpstr>
      <vt:lpstr>ФГОС ООО</vt:lpstr>
      <vt:lpstr>Презентация PowerPoint</vt:lpstr>
      <vt:lpstr>Культурно-историческая концепция формирования высших психических функций </vt:lpstr>
      <vt:lpstr>Теория обходных путей </vt:lpstr>
      <vt:lpstr>Комплексный подход </vt:lpstr>
      <vt:lpstr>Системный подход</vt:lpstr>
      <vt:lpstr>Дифференцированный подход </vt:lpstr>
      <vt:lpstr>Индивидуальный подход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Методологическая основа создания коррекционно-образовательной программы</dc:title>
  <dc:creator>Елена</dc:creator>
  <cp:lastModifiedBy>User</cp:lastModifiedBy>
  <cp:revision>25</cp:revision>
  <dcterms:created xsi:type="dcterms:W3CDTF">2020-10-19T06:50:53Z</dcterms:created>
  <dcterms:modified xsi:type="dcterms:W3CDTF">2020-10-28T04:42:09Z</dcterms:modified>
</cp:coreProperties>
</file>