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8" r:id="rId25"/>
    <p:sldId id="280" r:id="rId26"/>
    <p:sldId id="281" r:id="rId27"/>
    <p:sldId id="282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88E5-4EEB-4B6D-8F9A-B1BFFFF9118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5E2AE-0840-48BB-ABAD-1A9D2D90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5E2AE-0840-48BB-ABAD-1A9D2D90917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ИНФОРМАЦИОННАЯ  СИСТЕМА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ОБЕСПЕЧЕНИЯ  ПРОЦЕДУРЫ  АТТЕСТАЦИИ ПЕДАГОГИЧЕСКИХ  РАБОТНИКОВ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786322"/>
            <a:ext cx="3857652" cy="114300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Турбина Татьяна Анатольевна,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«С(К)ОШ № 11 г.Челябинска»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РАБОТНИКЕ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 занимаемой должности (должностях)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РАБОТНИКЕ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об образовании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РАБОТНИКЕ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Успех в профессиональной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14422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 повышении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квалификации/переподготовке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РАБОТНИКЕ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об аттестации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5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РАБОТНИКЕ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 тарификации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 О ПЕДАГОГИЧЕСКОМ РАБОТНИКЕ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работе методических объединений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разработки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ИНФОРМАЦИОННАЯ  СИСТЕМА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ОБЕСПЕЧЕНИЯ  ПРОЦЕДУРЫ  АТТЕСТАЦИИ ПЕДАГОГИЧЕСКИХ  РАБОТНИКОВ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07183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«Аттестация педагогических работников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(ИС АПР)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Электронная аттестация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Выступления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7255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8572560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50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Консультативно-методическая помощь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освоения обучающимися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программ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8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освоения обучающимися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643997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0112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О ПРОФЕССИОНАЛЬНОЙ 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Достижения учащихся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Федерации 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07.04.2014г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№ 276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утверждении порядка проведения аттестации педагогических работников организаций,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осуществляющих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образовательную деятельность»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00528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АТТЕСТАЦИЯ: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(или внутренняя)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на установление соответствия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педагогического работника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занимаемой должности на основе оценки его профессиональной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сами образовательные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организации);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добровольная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(или внешняя)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по желанию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педагогического  работника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целях   установления первой или высшей квалификационной категории.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 ОБРАЗОВАТЕЛЬНЫХ  ТЕХНОЛОГИЙ ПЕДАГОГИЧЕСКОГО РАБОТНИКА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ЕГО ОРГАНИЗАЦИОННО-МЕТОДИЧЕСКАЯ РАБОТА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4399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РЕГИОНАЛЬНЫЙ  ОПЕРАТОР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профессионального образования «Региональный центр оценки качества и информатизации образования» (ГБУ ДПО «РЦОКИО»)</a:t>
            </a:r>
          </a:p>
          <a:p>
            <a:pPr algn="ctr">
              <a:buNone/>
            </a:pP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htths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rcokio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ВХОД В СИСТЕМУ ИС АПР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КАТЕГОРИИ РАБОТНИКОВ,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ИМЕЮЩИХ ПРАВО ВХОЖДЕНИЯ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ИС АПР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специалист образовательной организации, отвечающий за кадровое делопроизводство; 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специалист образовательной организации, отвечающий за организацию и проведение аттестации педагогических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работников;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специалист, привлекаемый для осуществления всестороннего анализа профессиональной деятельности педагогических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работников 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педагогический работник.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ГЛАВНОЕ  МЕНЮ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 АПР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4399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ПЕДАГОГИЧЕСКОМ РАБОТНИКЕ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данные работника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(Ф.И.О. в именительном и дательном падежах; почтовый адрес; перс. данные (дата и год рождения, пол; № телефона и № СНИЛС);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отметка о смене Ф.И.О. в период осуществления педагогической деятельности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(то же, что и в предыдущем пункте + организация и № приказа о смене Ф.И.О.);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299</Words>
  <PresentationFormat>Экран (4:3)</PresentationFormat>
  <Paragraphs>48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ИНФОРМАЦИОННАЯ  СИСТЕМА  ОБЕСПЕЧЕНИЯ  ПРОЦЕДУРЫ  АТТЕСТАЦИИ ПЕДАГОГИЧЕСКИХ  РАБОТНИКОВ</vt:lpstr>
      <vt:lpstr>ИНФОРМАЦИОННАЯ  СИСТЕМА  ОБЕСПЕЧЕНИЯ  ПРОЦЕДУРЫ  АТТЕСТАЦИИ ПЕДАГОГИЧЕСКИХ  РАБОТНИКОВ</vt:lpstr>
      <vt:lpstr>Приказ Министерства образования и науки  Российской Федерации от 07.04.2014г. № 276  «Об утверждении порядка проведения аттестации педагогических работников организаций,  осуществляющих образовательную деятельность»</vt:lpstr>
      <vt:lpstr>РЕГИОНАЛЬНЫЙ  ОПЕРАТОР  ИС АПР</vt:lpstr>
      <vt:lpstr>ВХОД В СИСТЕМУ ИС АПР</vt:lpstr>
      <vt:lpstr>КАТЕГОРИИ РАБОТНИКОВ,  ИМЕЮЩИХ ПРАВО ВХОЖДЕНИЯ  В ИС АПР</vt:lpstr>
      <vt:lpstr>ГЛАВНОЕ  МЕНЮ  ИС АПР</vt:lpstr>
      <vt:lpstr>Слайд 8</vt:lpstr>
      <vt:lpstr>СВЕДЕНИЯ  О ПЕДАГОГИЧЕСКОМ РАБОТНИКЕ</vt:lpstr>
      <vt:lpstr>СВЕДЕНИЯ  О ПЕДАГОГИЧЕСКОМ РАБОТНИКЕ Сведения о занимаемой должности (должностях)</vt:lpstr>
      <vt:lpstr>СВЕДЕНИЯ  О ПЕДАГОГИЧЕСКОМ РАБОТНИКЕ Сведения об образовании</vt:lpstr>
      <vt:lpstr>СВЕДЕНИЯ  О ПЕДАГОГИЧЕСКОМ РАБОТНИКЕ Успех в профессиональной деятельности</vt:lpstr>
      <vt:lpstr>СВЕДЕНИЯ  О ПЕДАГОГИЧЕСКОМ РАБОТНИКЕ Сведения о повышении квалификации/переподготовке </vt:lpstr>
      <vt:lpstr>СВЕДЕНИЯ  О ПЕДАГОГИЧЕСКОМ РАБОТНИКЕ Сведения об аттестации</vt:lpstr>
      <vt:lpstr>СВЕДЕНИЯ  О ПЕДАГОГИЧЕСКОМ РАБОТНИКЕ Сведения о тарификации</vt:lpstr>
      <vt:lpstr>СВЕДЕНИЯ  О ПЕДАГОГИЧЕСКОМ РАБОТНИКЕ Сведения о профессиональной деятельности</vt:lpstr>
      <vt:lpstr>СВЕДЕНИЯ О ПРОФЕССИОНАЛЬНОЙ ДЕЯТЕЛЬНОСТИ Участие в работе методических объединений </vt:lpstr>
      <vt:lpstr>СВЕДЕНИЯ О ПРОФЕССИОНАЛЬНОЙ ДЕЯТЕЛЬНОСТИ Педагогические разработки </vt:lpstr>
      <vt:lpstr>СВЕДЕНИЯ О ПРОФЕССИОНАЛЬНОЙ ДЕЯТЕЛЬНОСТИ Публикации </vt:lpstr>
      <vt:lpstr>СВЕДЕНИЯ О ПРОФЕССИОНАЛЬНОЙ ДЕЯТЕЛЬНОСТИ Выступления </vt:lpstr>
      <vt:lpstr>СВЕДЕНИЯ О ПРОФЕССИОНАЛЬНОЙ ДЕЯТЕЛЬНОСТИ Инновационная деятельность</vt:lpstr>
      <vt:lpstr>СВЕДЕНИЯ О ПРОФЕССИОНАЛЬНОЙ ДЕЯТЕЛЬНОСТИ Экспертная деятельность</vt:lpstr>
      <vt:lpstr>СВЕДЕНИЯ О ПРОФЕССИОНАЛЬНОЙ ДЕЯТЕЛЬНОСТИ Экспертная деятельность</vt:lpstr>
      <vt:lpstr>СВЕДЕНИЯ О ПРОФЕССИОНАЛЬНОЙ ДЕЯТЕЛЬНОСТИ Участие в профессиональных конкурсах</vt:lpstr>
      <vt:lpstr>СВЕДЕНИЯ О ПРОФЕССИОНАЛЬНОЙ ДЕЯТЕЛЬНОСТИ Консультативно-методическая помощь</vt:lpstr>
      <vt:lpstr>СВЕДЕНИЯ О ПРОФЕССИОНАЛЬНОЙ ДЕЯТЕЛЬНОСТИ Результаты освоения обучающимися  образовательных программ </vt:lpstr>
      <vt:lpstr>СВЕДЕНИЯ О ПРОФЕССИОНАЛЬНОЙ ДЕЯТЕЛЬНОСТИ Результаты освоения обучающимися  образовательных программ </vt:lpstr>
      <vt:lpstr>СВЕДЕНИЯ О ПРОФЕССИОНАЛЬНОЙ ДЕЯТЕЛЬНОСТИ Достижения учащихся</vt:lpstr>
      <vt:lpstr>СВЕДЕНИЯ О ПРОФЕССИОНАЛЬНОЙ ДЕЯТЕЛЬНОСТИ Достижения учащихся</vt:lpstr>
      <vt:lpstr>ИСПОЛЬЗОВАНИЕ  ОБРАЗОВАТЕЛЬНЫХ  ТЕХНОЛОГИЙ ПЕДАГОГИЧЕСКОГО РАБОТНИКА  И ЕГО ОРГАНИЗАЦИОННО-МЕТОДИЧЕСКАЯ РАБОТА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Омега</dc:creator>
  <cp:lastModifiedBy>Омега</cp:lastModifiedBy>
  <cp:revision>114</cp:revision>
  <dcterms:created xsi:type="dcterms:W3CDTF">2020-12-16T08:42:03Z</dcterms:created>
  <dcterms:modified xsi:type="dcterms:W3CDTF">2020-12-17T16:12:19Z</dcterms:modified>
</cp:coreProperties>
</file>