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546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42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75000">
              <a:srgbClr val="FBD49C">
                <a:alpha val="34000"/>
              </a:srgbClr>
            </a:gs>
            <a:gs pos="37000">
              <a:schemeClr val="bg1">
                <a:alpha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/>
              <a:t>Су-джок</a:t>
            </a:r>
            <a:r>
              <a:rPr lang="ru-RU" sz="3600" b="1" dirty="0" smtClean="0"/>
              <a:t> терапия, как один из приемов коррекции устной и письменной речи у обучающихся с особыми образовательными потребностями.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Самарина Г.А.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Учитель-логопед МБОУ 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«С(К)ОШ №11 г. Челябинска»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sz="1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навыка употребления предлогов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86050" y="1600201"/>
            <a:ext cx="5900750" cy="275749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столе коробка, по инструкции педагога ребенок кладет шарики соответственно: красный шарик – в коробку; синий – под коробку; зеленый – около коробки.  Затем наоборот, ребенок должен описать действие взрослого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786082" cy="372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4643446"/>
            <a:ext cx="1498579" cy="2002357"/>
          </a:xfrm>
          <a:prstGeom prst="roundRect">
            <a:avLst>
              <a:gd name="adj" fmla="val 27761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1500198" cy="2004520"/>
          </a:xfrm>
          <a:prstGeom prst="roundRect">
            <a:avLst>
              <a:gd name="adj" fmla="val 31707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072074"/>
            <a:ext cx="2093490" cy="1566784"/>
          </a:xfrm>
          <a:prstGeom prst="roundRect">
            <a:avLst>
              <a:gd name="adj" fmla="val 3485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Неоспоримыми достоинствами </a:t>
            </a:r>
            <a:br>
              <a:rPr lang="ru-RU" dirty="0" smtClean="0"/>
            </a:br>
            <a:r>
              <a:rPr lang="ru-RU" dirty="0" err="1" smtClean="0"/>
              <a:t>Су-Джок</a:t>
            </a:r>
            <a:r>
              <a:rPr lang="ru-RU" dirty="0" smtClean="0"/>
              <a:t> терапии являются: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714744" y="1600200"/>
            <a:ext cx="4972056" cy="49720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ym typeface="Symbol"/>
              </a:rPr>
              <a:t></a:t>
            </a:r>
            <a:r>
              <a:rPr lang="ru-RU" dirty="0" smtClean="0"/>
              <a:t> Высокая эффективность – при правильном применении наступает выраженный эффект.</a:t>
            </a:r>
          </a:p>
          <a:p>
            <a:r>
              <a:rPr lang="ru-RU" dirty="0" smtClean="0">
                <a:sym typeface="Symbol"/>
              </a:rPr>
              <a:t></a:t>
            </a:r>
            <a:r>
              <a:rPr lang="ru-RU" dirty="0" smtClean="0"/>
              <a:t> Абсолютная безопасность – неправильное применение никогда не наносит вред – оно просто неэффективно.</a:t>
            </a:r>
          </a:p>
          <a:p>
            <a:r>
              <a:rPr lang="ru-RU" dirty="0" smtClean="0">
                <a:sym typeface="Symbol"/>
              </a:rPr>
              <a:t></a:t>
            </a:r>
            <a:r>
              <a:rPr lang="ru-RU" dirty="0" smtClean="0"/>
              <a:t> Универсальность – </a:t>
            </a:r>
            <a:r>
              <a:rPr lang="ru-RU" dirty="0" err="1" smtClean="0"/>
              <a:t>Су-Джок</a:t>
            </a:r>
            <a:r>
              <a:rPr lang="ru-RU" dirty="0" smtClean="0"/>
              <a:t> терапию могут использовать и педагоги в своей работе, и родители в домашних условиях.</a:t>
            </a:r>
          </a:p>
          <a:p>
            <a:r>
              <a:rPr lang="ru-RU" dirty="0" smtClean="0">
                <a:sym typeface="Symbol"/>
              </a:rPr>
              <a:t></a:t>
            </a:r>
            <a:r>
              <a:rPr lang="ru-RU" dirty="0" smtClean="0"/>
              <a:t> Простота применения – для получения более выраженных результатов можно проводить стимуляцию биологически активных точек с помощью Су – </a:t>
            </a:r>
            <a:r>
              <a:rPr lang="ru-RU" dirty="0" err="1" smtClean="0"/>
              <a:t>Джок</a:t>
            </a:r>
            <a:r>
              <a:rPr lang="ru-RU" dirty="0" smtClean="0"/>
              <a:t> шариков. (Они свободно продаются в аптеках и не требуют больших затрат.)</a:t>
            </a:r>
          </a:p>
          <a:p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2928958" cy="283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361950"/>
            <a:ext cx="8199437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00562" y="1071546"/>
            <a:ext cx="4186238" cy="4572032"/>
          </a:xfrm>
        </p:spPr>
        <p:txBody>
          <a:bodyPr>
            <a:normAutofit/>
          </a:bodyPr>
          <a:lstStyle/>
          <a:p>
            <a:r>
              <a:rPr lang="ru-RU" dirty="0" smtClean="0"/>
              <a:t>«Ум ребенка находится на кончиках его пальцев»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В.А. Сухомлинский</a:t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3714776" cy="450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228600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</a:t>
            </a:r>
            <a:r>
              <a:rPr lang="ru-RU" sz="2800" dirty="0" err="1" smtClean="0"/>
              <a:t>Су-Джок</a:t>
            </a:r>
            <a:r>
              <a:rPr lang="ru-RU" sz="2800" dirty="0" smtClean="0"/>
              <a:t>» – это уникальная тактильная гимнастика, которая оказывает тотальное воздействие на кору головного мозга, что предохраняет отдельные ее зоны от переутомления, равномерно распределяя нагрузку на мозг. </a:t>
            </a:r>
            <a:endParaRPr lang="ru-RU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6786610" cy="37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Массаж ладоней колючим шариком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Для подготовки руки к выполнению заданий, связанных с рисованием и письмом можно в течении одной минуты катать шарик между ладошками для того чтобы подготовить пальцы к работе</a:t>
            </a:r>
          </a:p>
          <a:p>
            <a:r>
              <a:rPr lang="ru-RU" dirty="0" smtClean="0"/>
              <a:t>После выполнения письменных заданий массаж можно повторить для снятия напряжения с пальцев</a:t>
            </a:r>
          </a:p>
          <a:p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852185" cy="382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Массаж пальцев эластичным кольцом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Дети поочередно надевают массажные кольца на каждый палец, проговаривая стихотворение пальчиковой гимнастики, которые хорошо подбирать в соответствии с временем года, лексической темой или  текст, насыщенный звуками, с которыми работаем на занятии.</a:t>
            </a:r>
          </a:p>
          <a:p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071834" cy="460772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500570"/>
            <a:ext cx="2286016" cy="210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Автоматизация звука в текстах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71612"/>
            <a:ext cx="4038600" cy="4525963"/>
          </a:xfrm>
        </p:spPr>
        <p:txBody>
          <a:bodyPr/>
          <a:lstStyle/>
          <a:p>
            <a:r>
              <a:rPr lang="ru-RU" dirty="0" smtClean="0"/>
              <a:t>Катаем шарик между ладонями и  проговариваем стихотворение или </a:t>
            </a:r>
            <a:r>
              <a:rPr lang="ru-RU" dirty="0" err="1" smtClean="0"/>
              <a:t>чистоговорку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357586" cy="3677356"/>
          </a:xfrm>
          <a:prstGeom prst="roundRect">
            <a:avLst>
              <a:gd name="adj" fmla="val 2790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14818"/>
            <a:ext cx="2000263" cy="228123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Совершенствование лексико-грамматических категорий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Упражнение «Один – много». (Педагог катит «чудо-шарик» по столу ребенку, называя предмет в единственном числе. Ребенок, поймав шарик и покатав между ладонями, откатывает его назад, называя существительные во множественном числе).</a:t>
            </a:r>
          </a:p>
          <a:p>
            <a:r>
              <a:rPr lang="ru-RU" dirty="0" smtClean="0"/>
              <a:t>Аналогично проводим упражнения «Назови ласково», «Скажи наоборот».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3116"/>
            <a:ext cx="44356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Развитие слухового внимания </a:t>
            </a:r>
            <a:br>
              <a:rPr lang="ru-RU" sz="3200" dirty="0" smtClean="0"/>
            </a:br>
            <a:r>
              <a:rPr lang="ru-RU" sz="3200" dirty="0" smtClean="0"/>
              <a:t>и умения ориентироваться в схеме собственного тела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Выполни инструкцию:</a:t>
            </a:r>
          </a:p>
          <a:p>
            <a:pPr lvl="0"/>
            <a:r>
              <a:rPr lang="ru-RU" dirty="0" smtClean="0"/>
              <a:t>надень колечко на мизинец правой руки, </a:t>
            </a:r>
          </a:p>
          <a:p>
            <a:pPr lvl="0"/>
            <a:r>
              <a:rPr lang="ru-RU" dirty="0" smtClean="0"/>
              <a:t>возьми шарик в правую руку и спрячь за спину и т.д.; </a:t>
            </a:r>
          </a:p>
          <a:p>
            <a:pPr lvl="0"/>
            <a:r>
              <a:rPr lang="ru-RU" dirty="0" smtClean="0"/>
              <a:t>ребенок закрывает глаза, взрослый надевает колечко на любой его палец, а тот должен назвать, на какой палец какой руки надето кольцо.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2117803" cy="2428893"/>
          </a:xfrm>
          <a:prstGeom prst="roundRect">
            <a:avLst>
              <a:gd name="adj" fmla="val 3779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Users\user\Desktop\СУ-ДЖОК\ФОТО\IMG-e7656a214927d2095ac88b77c6e4df3a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2533650" cy="2238375"/>
          </a:xfrm>
          <a:prstGeom prst="roundRect">
            <a:avLst>
              <a:gd name="adj" fmla="val 28869"/>
            </a:avLst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000240"/>
            <a:ext cx="2238375" cy="2828925"/>
          </a:xfrm>
          <a:prstGeom prst="roundRect">
            <a:avLst>
              <a:gd name="adj" fmla="val 27808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Звуковой анализ слов.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71868" y="1428737"/>
            <a:ext cx="5114932" cy="292895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характеристики звуков используются массажные шарики трех цветов: красный, синий, зеленый. По заданию педагога ребенок составляет схему слова используя половинки шариков.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500330" cy="2599901"/>
          </a:xfrm>
          <a:prstGeom prst="roundRect">
            <a:avLst>
              <a:gd name="adj" fmla="val 28066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71942"/>
            <a:ext cx="3357586" cy="2512843"/>
          </a:xfrm>
          <a:prstGeom prst="snip2SameRect">
            <a:avLst>
              <a:gd name="adj1" fmla="val 5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4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77</TotalTime>
  <Words>349</Words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Тема4</vt:lpstr>
      <vt:lpstr>Су-джок терапия, как один из приемов коррекции устной и письменной речи у обучающихся с особыми образовательными потребностями. </vt:lpstr>
      <vt:lpstr>«Ум ребенка находится на кончиках его пальцев»   В.А. Сухомлинский </vt:lpstr>
      <vt:lpstr>«Су-Джок» – это уникальная тактильная гимнастика, которая оказывает тотальное воздействие на кору головного мозга, что предохраняет отдельные ее зоны от переутомления, равномерно распределяя нагрузку на мозг. </vt:lpstr>
      <vt:lpstr>Массаж ладоней колючим шариком</vt:lpstr>
      <vt:lpstr>Массаж пальцев эластичным кольцом</vt:lpstr>
      <vt:lpstr>Автоматизация звука в текстах</vt:lpstr>
      <vt:lpstr>Совершенствование лексико-грамматических категорий</vt:lpstr>
      <vt:lpstr>Развитие слухового внимания  и умения ориентироваться в схеме собственного тела</vt:lpstr>
      <vt:lpstr>Звуковой анализ слов.</vt:lpstr>
      <vt:lpstr>Совершенствование навыка употребления предлогов</vt:lpstr>
      <vt:lpstr>Неоспоримыми достоинствами  Су-Джок терапии являются: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Су-джок терапия, как один из приемов коррекции устной и письменной речи у обучающихся с особыми образовательными потребностями. </dc:title>
  <dc:creator>user</dc:creator>
  <cp:lastModifiedBy>user</cp:lastModifiedBy>
  <cp:revision>14</cp:revision>
  <dcterms:created xsi:type="dcterms:W3CDTF">2020-12-16T07:21:35Z</dcterms:created>
  <dcterms:modified xsi:type="dcterms:W3CDTF">2020-12-17T08:28:30Z</dcterms:modified>
</cp:coreProperties>
</file>