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8" r:id="rId2"/>
    <p:sldId id="260" r:id="rId3"/>
    <p:sldId id="259" r:id="rId4"/>
    <p:sldId id="256" r:id="rId5"/>
    <p:sldId id="257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61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95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0149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319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4704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425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383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1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15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85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52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9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77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76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2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989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3311D-BF56-4089-A7A7-444AD704109C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2132E85-0D44-403E-8352-0E0C356F86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67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0F12C-D2A9-4F48-AD4A-26C99438F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6750" y="0"/>
            <a:ext cx="10972800" cy="259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                                    </a:t>
            </a:r>
            <a:r>
              <a:rPr lang="ru-RU" sz="3600" b="1" dirty="0" smtClean="0"/>
              <a:t>Козлова  </a:t>
            </a:r>
            <a:r>
              <a:rPr lang="ru-RU" sz="3600" b="1" dirty="0"/>
              <a:t>Ю.Г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LEGO </a:t>
            </a:r>
            <a:r>
              <a:rPr lang="ru-RU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КОНСТРУИРОВАНИЕ </a:t>
            </a:r>
            <a:br>
              <a:rPr lang="ru-RU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СРЕДСТВО АКТИВИЗАЦИИ РЕЧЕВОЙ ДЕЯТЕЛЬНОСТИ ДЕТЕЙ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26B51E6-8E9F-4A89-83D6-C2259427C7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37939" y="12548365"/>
            <a:ext cx="2350404" cy="9025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5" name="Picture 2" descr="https://www.lego.com/cdn/cs/aboutus/assets/blta13f90a4c5205ad0/HighRes_LEGOClassic.jpg?disable=upscale&amp;width=1920&amp;quality=50&amp;crop=16: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70" b="11570"/>
          <a:stretch>
            <a:fillRect/>
          </a:stretch>
        </p:blipFill>
        <p:spPr bwMode="auto">
          <a:xfrm>
            <a:off x="2113552" y="2961299"/>
            <a:ext cx="7105060" cy="3072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881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0471" y="774235"/>
            <a:ext cx="9393071" cy="5287112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Речевая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вид деятельности, который характеризуется предметным мотивом, целенаправленностью, состоит из нескольких последовательных 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фаз: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ориентировки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планирования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реализации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речевого 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плана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контроля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 С. Выготский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236" y="4800599"/>
            <a:ext cx="10190707" cy="2057401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Тренировка тонких дифференцированных движений пальцев и кистей рук с применением LEGO - конструирования оказывает стимулирующее влияние на развитие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речедвигательных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 коры головного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мозга.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 descr="https://fsd.kopilkaurokov.ru/uploads/user_file_54f73c17d7b3a/img_user_file_54f73c17d7b3a_18.jpg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24" t="25357" r="5353" b="21178"/>
          <a:stretch/>
        </p:blipFill>
        <p:spPr bwMode="auto">
          <a:xfrm>
            <a:off x="1572454" y="529383"/>
            <a:ext cx="3862317" cy="357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317673" y="1763152"/>
            <a:ext cx="56602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6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</a:t>
            </a:r>
            <a:endParaRPr lang="ru-RU" sz="6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09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BA27D9-AAA2-45E8-8BB8-6879EB268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02867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4989E8-7649-4873-B024-B2E694DEF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368" y="416257"/>
            <a:ext cx="10563367" cy="64553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коррекционных логопедических занятий с использованием LEGO - конструктора идет работа над формированием и развитием: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мелкой моторики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звукопроизношения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фонематического слуха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грамматического строя и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словообразовательных навыков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звуко-буквенного анализа и синтеза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словарного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запаса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монологической и диалогической речи</a:t>
            </a:r>
          </a:p>
          <a:p>
            <a:pPr algn="ctr"/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417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7937F-6CC8-4229-9345-780BE5CCF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544" y="0"/>
            <a:ext cx="5581794" cy="128089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в 1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s://avatars.mds.yandex.net/get-marketpic/246786/market_r7wtvAw5bbi-IfTnUhurMw/ori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8090" y="4162567"/>
            <a:ext cx="3593910" cy="2695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5410" y="640445"/>
            <a:ext cx="10266218" cy="4213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Автоматизация звуков в словах и словосочетаниях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  <a:buSzPts val="1000"/>
              <a:tabLst>
                <a:tab pos="457200" algn="l"/>
              </a:tabLst>
            </a:pP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Кинезиологическая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тренировка: два действия одновременно – речь и движение пальцев рук. Ребенок строит заданную конструкцию, в это время слушает и произносит (повторяет) слова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автоматизируемым звуком за педагогом.</a:t>
            </a:r>
            <a:endParaRPr lang="ru-RU" sz="3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86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579" y="0"/>
            <a:ext cx="10307783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150"/>
              </a:spcBef>
              <a:spcAft>
                <a:spcPts val="150"/>
              </a:spcAft>
              <a:buSzPts val="1000"/>
              <a:tabLst>
                <a:tab pos="457200" algn="l"/>
              </a:tabLst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Дифференциация звуков Л - Р, развитие навыков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звуко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-буквенного анализа и синтеза. 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150"/>
              </a:spcBef>
              <a:spcAft>
                <a:spcPts val="150"/>
              </a:spcAft>
              <a:buSzPts val="1000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Посмотри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картинки, назови птиц, определи, в названии каких птиц есть звук Л, а в каких звук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 Составь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звуковую схему к словам со звуком Р. </a:t>
            </a:r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150"/>
              </a:spcBef>
              <a:spcAft>
                <a:spcPts val="150"/>
              </a:spcAft>
              <a:buSzPts val="1000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Выложи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столько кубиков, сколько слогов в названии птиц со звуком Л. </a:t>
            </a:r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150"/>
              </a:spcBef>
              <a:spcAft>
                <a:spcPts val="150"/>
              </a:spcAft>
              <a:buSzPts val="1000"/>
              <a:tabLst>
                <a:tab pos="4572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(Применяются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кубики с традиционным цветовым обозначением гласных, твердых и мягких согласных)</a:t>
            </a:r>
            <a:endParaRPr lang="ru-RU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s://photocentra.ru/images/main23/235850_ma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7378" y="5239026"/>
            <a:ext cx="1569316" cy="156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radiovera.ru/wp-content/uploads/2020/02/lastochk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715" y="5313618"/>
            <a:ext cx="2331891" cy="158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erbirds.ru/photos/0132/001/013200068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883" y="5299187"/>
            <a:ext cx="1403060" cy="160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stihi.ru/pics/2020/05/18/617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45923"/>
            <a:ext cx="1643579" cy="2054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19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4055" y="602673"/>
            <a:ext cx="10432472" cy="4957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  <a:buSzPts val="1000"/>
              <a:tabLst>
                <a:tab pos="457200" algn="l"/>
              </a:tabLst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грамматического строя речи, развитие связной речи. 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  <a:buSzPts val="1000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конструировании заданной поделки ребенок проговаривает свои действия с использованием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предлогов.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беру красный кирпичик и кладу его </a:t>
            </a:r>
            <a:r>
              <a:rPr lang="ru-RU" sz="32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синий. Теперь я беру зеленый брусок и креплю его </a:t>
            </a:r>
            <a:r>
              <a:rPr lang="ru-RU" sz="32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желтый,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белым кубиком зеленый кирпичик, </a:t>
            </a:r>
            <a:r>
              <a:rPr lang="ru-RU" sz="32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красным и желтым бруском крепим коричневый брусок и т.д.). </a:t>
            </a:r>
            <a:endParaRPr lang="ru-RU" sz="3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82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4835" y="0"/>
            <a:ext cx="10148455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Чем разнообразнее будут приёмы логопедического воздействия в работе с детьми с речевой патологией, тем более успешно будут протекать процессы развития речи и преодоления имеющихся недостатков.</a:t>
            </a:r>
            <a:endParaRPr lang="ru-RU" sz="4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s://avatars.mds.yandex.net/get-zen_doc/96506/pub_5c19db32d07efb00a93f233d_5c19dc44eef61d00ab64d017/scale_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491" y="3919100"/>
            <a:ext cx="5486399" cy="294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201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</TotalTime>
  <Words>285</Words>
  <Application>Microsoft Office PowerPoint</Application>
  <PresentationFormat>Широкоэкранный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Легкий дым</vt:lpstr>
      <vt:lpstr>                                      Козлова  Ю.Г.  LEGO - КОНСТРУИРОВАНИЕ  КАК СРЕДСТВО АКТИВИЗАЦИИ РЕЧЕВОЙ ДЕЯТЕЛЬНОСТИ ДЕТЕЙ</vt:lpstr>
      <vt:lpstr>Презентация PowerPoint</vt:lpstr>
      <vt:lpstr>Тренировка тонких дифференцированных движений пальцев и кистей рук с применением LEGO - конструирования оказывает стимулирующее влияние на развитие речедвигательных зон коры головного мозга. </vt:lpstr>
      <vt:lpstr> </vt:lpstr>
      <vt:lpstr>3 в 1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ИННОВАЦИОННЫХ ТЕХНОЛОГИЙ КАК СРЕДСТВО АКТИВИЗАЦИИ РЕЧЕВОЙ ДЕЯТЕЛЬНОСТИ ДЕТЕЙ  </dc:title>
  <dc:creator>Логопеды</dc:creator>
  <cp:lastModifiedBy>User</cp:lastModifiedBy>
  <cp:revision>18</cp:revision>
  <dcterms:created xsi:type="dcterms:W3CDTF">2020-12-17T09:08:24Z</dcterms:created>
  <dcterms:modified xsi:type="dcterms:W3CDTF">2021-01-25T05:16:55Z</dcterms:modified>
</cp:coreProperties>
</file>