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49" autoAdjust="0"/>
  </p:normalViewPr>
  <p:slideViewPr>
    <p:cSldViewPr>
      <p:cViewPr>
        <p:scale>
          <a:sx n="75" d="100"/>
          <a:sy n="75" d="100"/>
        </p:scale>
        <p:origin x="-2760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CEB7D-8FA9-4DD8-A17F-30F50C51D95D}" type="datetimeFigureOut">
              <a:rPr lang="ru-RU" smtClean="0"/>
              <a:pPr/>
              <a:t>23.10.2020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EB6EB-430D-4D9E-8368-7936E6DB78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514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3568" y="2060848"/>
            <a:ext cx="7772400" cy="2500329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Подзаголовок 2"/>
          <p:cNvSpPr txBox="1">
            <a:spLocks/>
          </p:cNvSpPr>
          <p:nvPr userDrawn="1"/>
        </p:nvSpPr>
        <p:spPr>
          <a:xfrm>
            <a:off x="2051720" y="332656"/>
            <a:ext cx="6306494" cy="1143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Методическая сеть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«ДАР РЕЧИ»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-20782" y="5572140"/>
            <a:ext cx="9194656" cy="1285860"/>
          </a:xfrm>
          <a:prstGeom prst="rect">
            <a:avLst/>
          </a:prstGeom>
          <a:solidFill>
            <a:schemeClr val="tx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дзаголовок 2"/>
          <p:cNvSpPr txBox="1">
            <a:spLocks/>
          </p:cNvSpPr>
          <p:nvPr userDrawn="1"/>
        </p:nvSpPr>
        <p:spPr>
          <a:xfrm>
            <a:off x="142844" y="5685142"/>
            <a:ext cx="3571900" cy="1038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Контактный телефон: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8(351)772-15-29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E-mail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internat011@rambler.ru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Адрес: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454074,  г.Челябинск,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ул.Героев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Танкограда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д.21</a:t>
            </a:r>
          </a:p>
        </p:txBody>
      </p:sp>
      <p:pic>
        <p:nvPicPr>
          <p:cNvPr id="1026" name="Picture 2" descr="E:\ГРАНТ\эмблема\эмблема 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4624"/>
            <a:ext cx="1800000" cy="180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55600" indent="-342900">
              <a:buNone/>
              <a:defRPr>
                <a:solidFill>
                  <a:srgbClr val="002060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71612"/>
            <a:ext cx="2057400" cy="4554551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71612"/>
            <a:ext cx="6019800" cy="4554551"/>
          </a:xfrm>
        </p:spPr>
        <p:txBody>
          <a:bodyPr vert="eaVert"/>
          <a:lstStyle>
            <a:lvl1pPr>
              <a:buNone/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3143240" y="162943"/>
            <a:ext cx="58579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ОБРАЗЕЦ ЗАГОЛОВКА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008791"/>
            <a:ext cx="7772400" cy="2500329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Подзаголовок 2"/>
          <p:cNvSpPr txBox="1">
            <a:spLocks/>
          </p:cNvSpPr>
          <p:nvPr userDrawn="1"/>
        </p:nvSpPr>
        <p:spPr>
          <a:xfrm>
            <a:off x="1907704" y="188640"/>
            <a:ext cx="6996934" cy="1143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Муниципальное бюджетное общеобразовательное учреждение «Специальная (коррекционная) общеобразовательная школа-интернат </a:t>
            </a:r>
            <a:b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для обучающихся с ограниченными возможностями здоровья </a:t>
            </a:r>
            <a:b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(тяжелыми нарушениями речи) № 11 г. Челябинска»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-20782" y="5572140"/>
            <a:ext cx="9194656" cy="1285860"/>
          </a:xfrm>
          <a:prstGeom prst="rect">
            <a:avLst/>
          </a:prstGeom>
          <a:solidFill>
            <a:schemeClr val="tx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дзаголовок 2"/>
          <p:cNvSpPr txBox="1">
            <a:spLocks/>
          </p:cNvSpPr>
          <p:nvPr userDrawn="1"/>
        </p:nvSpPr>
        <p:spPr>
          <a:xfrm>
            <a:off x="142844" y="5685142"/>
            <a:ext cx="3571900" cy="1038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Контактный телефон: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8(351)772-15-29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E-mail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internat011@rambler.ru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Адрес: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454074,  г.Челябинск, </a:t>
            </a:r>
            <a:b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ул.Героев </a:t>
            </a:r>
            <a:r>
              <a:rPr kumimoji="0" lang="ru-RU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Танкограда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д.21</a:t>
            </a:r>
          </a:p>
        </p:txBody>
      </p:sp>
      <p:pic>
        <p:nvPicPr>
          <p:cNvPr id="2050" name="Picture 2" descr="E:\РАБОТА\Логотип МБОУ С(К)ОШ № 11 г. Челябинска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1267552" cy="13681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4484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None/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79512" y="6309320"/>
            <a:ext cx="5429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00034" y="1714489"/>
            <a:ext cx="7772400" cy="714380"/>
          </a:xfrm>
        </p:spPr>
        <p:txBody>
          <a:bodyPr anchor="t">
            <a:normAutofit/>
          </a:bodyPr>
          <a:lstStyle>
            <a:lvl1pPr algn="ctr">
              <a:defRPr sz="3200" b="1" cap="none"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 текста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2500306"/>
            <a:ext cx="7772400" cy="2071691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71802" y="142852"/>
            <a:ext cx="5857916" cy="1150943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2200" b="1" kern="1200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071802" y="162943"/>
            <a:ext cx="5929354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None/>
              <a:defRPr sz="2800">
                <a:solidFill>
                  <a:srgbClr val="002060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None/>
              <a:defRPr sz="2800">
                <a:solidFill>
                  <a:srgbClr val="002060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55600" indent="-35560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marL="355600" indent="-35560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34291"/>
            <a:ext cx="3008313" cy="918422"/>
          </a:xfr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1500174"/>
            <a:ext cx="5111750" cy="4857784"/>
          </a:xfrm>
        </p:spPr>
        <p:txBody>
          <a:bodyPr/>
          <a:lstStyle>
            <a:lvl1pPr marL="355600" indent="-342900">
              <a:buNone/>
              <a:tabLst/>
              <a:defRPr sz="3200">
                <a:solidFill>
                  <a:srgbClr val="002060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452713"/>
            <a:ext cx="3008313" cy="39052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3214678" y="162943"/>
            <a:ext cx="57864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ОБРАЗЕЦ ЗАГОЛОВКА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500173"/>
            <a:ext cx="5486400" cy="3227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3214678" y="162943"/>
            <a:ext cx="57864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ОБРАЗЕЦ ЗАГОЛОВКА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-36512" y="0"/>
            <a:ext cx="9194656" cy="1330484"/>
          </a:xfrm>
          <a:prstGeom prst="rect">
            <a:avLst/>
          </a:prstGeom>
          <a:solidFill>
            <a:schemeClr val="tx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62943"/>
            <a:ext cx="71654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9512" y="630932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142844" y="836711"/>
            <a:ext cx="1692852" cy="480321"/>
          </a:xfrm>
          <a:prstGeom prst="rect">
            <a:avLst/>
          </a:prstGeom>
        </p:spPr>
        <p:txBody>
          <a:bodyPr vert="horz" lIns="36000" tIns="45720" rIns="91440" bIns="45720" rtlCol="0" anchor="b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Методическая сеть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«ДАР РЕЧИ»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55864" y="1357298"/>
            <a:ext cx="8832272" cy="53448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F:\ГРАНТ\эмблема\эмблема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40" y="26720"/>
            <a:ext cx="882000" cy="88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>
          <a:solidFill>
            <a:srgbClr val="00206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206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8136904" cy="2500329"/>
          </a:xfrm>
        </p:spPr>
        <p:txBody>
          <a:bodyPr>
            <a:noAutofit/>
          </a:bodyPr>
          <a:lstStyle/>
          <a:p>
            <a:pPr>
              <a:lnSpc>
                <a:spcPct val="113000"/>
              </a:lnSpc>
            </a:pPr>
            <a:r>
              <a:rPr lang="ru-RU" sz="3400" dirty="0" smtClean="0"/>
              <a:t>НОВЫЕ МЕТОДИКИ, ТЕХНОЛОГИИ КОРРЕКЦИОННОГО ОБУЧЕНИЯ</a:t>
            </a:r>
            <a:endParaRPr lang="ru-RU" sz="3400" dirty="0"/>
          </a:p>
        </p:txBody>
      </p:sp>
      <p:sp>
        <p:nvSpPr>
          <p:cNvPr id="3" name="TextBox 2"/>
          <p:cNvSpPr txBox="1"/>
          <p:nvPr/>
        </p:nvSpPr>
        <p:spPr>
          <a:xfrm>
            <a:off x="4499992" y="4221088"/>
            <a:ext cx="43248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Войниленко Н.В</a:t>
            </a:r>
            <a:r>
              <a:rPr lang="ru-RU" sz="2400" dirty="0">
                <a:solidFill>
                  <a:srgbClr val="002060"/>
                </a:solidFill>
              </a:rPr>
              <a:t>., 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директор МБОУ «С(К)ОШ № 11 </a:t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smtClean="0">
                <a:solidFill>
                  <a:srgbClr val="002060"/>
                </a:solidFill>
              </a:rPr>
              <a:t>г. Челябинска</a:t>
            </a:r>
            <a:r>
              <a:rPr lang="ru-RU" sz="2400" dirty="0" smtClean="0">
                <a:solidFill>
                  <a:srgbClr val="002060"/>
                </a:solidFill>
              </a:rPr>
              <a:t>», </a:t>
            </a:r>
            <a:r>
              <a:rPr lang="ru-RU" sz="2400" dirty="0" err="1" smtClean="0">
                <a:solidFill>
                  <a:srgbClr val="002060"/>
                </a:solidFill>
              </a:rPr>
              <a:t>к.п.н</a:t>
            </a:r>
            <a:r>
              <a:rPr lang="ru-RU" sz="2400" dirty="0" smtClean="0">
                <a:solidFill>
                  <a:srgbClr val="002060"/>
                </a:solidFill>
              </a:rPr>
              <a:t>., доцент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697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НОВЫЕ МЕТОДИКИ, ТЕХНОЛОГИИ КОРРЕКЦИОННОГО ОБУЧЕНИЯ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30</cp:revision>
  <dcterms:created xsi:type="dcterms:W3CDTF">2018-07-20T09:39:05Z</dcterms:created>
  <dcterms:modified xsi:type="dcterms:W3CDTF">2020-10-23T06:29:23Z</dcterms:modified>
</cp:coreProperties>
</file>