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7" r:id="rId2"/>
    <p:sldId id="315" r:id="rId3"/>
    <p:sldId id="261" r:id="rId4"/>
    <p:sldId id="314" r:id="rId5"/>
    <p:sldId id="331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0"/>
  </p:normalViewPr>
  <p:slideViewPr>
    <p:cSldViewPr>
      <p:cViewPr varScale="1">
        <p:scale>
          <a:sx n="65" d="100"/>
          <a:sy n="65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900A1F-58BC-4BBE-8605-B1CF17F57098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FDBF539-0F55-48A1-A37B-CFCC25B32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C57DA659-7F34-4ABB-88C4-4614FB6351FE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AB02DD-61A2-4DCE-A8B1-6DC2D1B99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1CAD3-BC59-49A6-81EE-065494C33FEA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43639-83E0-43A3-B97C-9FEDE051C2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FC193-2C02-449A-872B-7594F9FA3AC7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9728F-CE72-4035-A5E0-D4907AE6AE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27FD9-ABFA-4656-A450-BC60B0FEE4DF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EC217-B373-419C-B34C-96388CB08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3CC84-A205-4E50-B776-33E98BF0C9F2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A0000-86D0-4593-9D1B-785840D7D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8FF65-9E33-45D5-9600-5CB6FAE6C2CB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48371-D165-42C8-93DE-624899D29B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6EFAD44-D11B-466C-8792-E6D34099ED16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495BFE3-D9E7-4F03-9C50-D5CCC12CC7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C5B35F3A-D7FA-48AA-AFCB-5A5698B2164F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B281DAB6-4082-4D89-BDA7-1D454BD9C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B6954-50FA-44E5-B85E-44E7C1E2C452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7EA9-E4D7-4B63-A17B-A8C2F6DA6B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EEB31-99E2-44F9-8AD2-DE9685A96295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F8873-D265-4587-A01E-3A6196BEE1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763D0C-214D-4880-AEF0-BAC2883FA4D1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AC47-5675-41C9-A5EC-2DDA1915AA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2731458-0882-4965-863D-AB29820A6296}" type="datetimeFigureOut">
              <a:rPr lang="ru-RU" smtClean="0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2D36CE-979C-4F8B-B079-687ECA0FA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Admin.MICROSOF-ABDCAB\&#1052;&#1086;&#1080;%20&#1076;&#1086;&#1082;&#1091;&#1084;&#1077;&#1085;&#1090;&#1099;\Downloads\zoom_0.m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9592" y="1772816"/>
            <a:ext cx="7596187" cy="16287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Организация дистанционного обучения для детей с интеллектуальными нарушениями»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0" y="260648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dirty="0">
                <a:latin typeface="Georgia" pitchFamily="18" charset="0"/>
              </a:rPr>
              <a:t>МУНИЦИПАЛЬНОЕ БЮДЖЕТНОЕ ОБЩЕОБРАЗОВАТЕЛЬНОЕ УЧРЕЖДЕНИЕ «СРЕДНЯЯ ОБЩЕОБРАЗОВАТЕЛЬНАЯ ШКОЛА №109 ГОРОДА ЧЕЛЯБИНСКА»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4" descr="C:\Documents and Settings\Admin.MICROSOF-ABDCAB\Мои документы\Downloads\IMG-6a9020d4141bc03df8c18e6988ed0c19-V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627784" y="3501008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6136" y="3573016"/>
            <a:ext cx="2376264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1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24744"/>
            <a:ext cx="244827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3</a:t>
            </a:r>
            <a:endParaRPr lang="ru-RU" sz="8000" dirty="0"/>
          </a:p>
        </p:txBody>
      </p:sp>
      <p:pic>
        <p:nvPicPr>
          <p:cNvPr id="3074" name="Picture 2" descr="C:\Documents and Settings\Admin.MICROSOF-ABDCAB\Рабочий стол\Дистант\Cupcake-PNG-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888432" cy="3888432"/>
          </a:xfrm>
          <a:prstGeom prst="rect">
            <a:avLst/>
          </a:prstGeom>
          <a:noFill/>
        </p:spPr>
      </p:pic>
      <p:sp>
        <p:nvSpPr>
          <p:cNvPr id="8" name="Улыбающееся лицо 7"/>
          <p:cNvSpPr/>
          <p:nvPr/>
        </p:nvSpPr>
        <p:spPr>
          <a:xfrm>
            <a:off x="1547664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699792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5536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851920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932040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566124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C:\Documents and Settings\Admin.MICROSOF-ABDCAB\Рабочий стол\Дистант\овощи\банан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69942E-6 L -0.51181 0.0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0A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8144" y="3284984"/>
            <a:ext cx="2376264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4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124744"/>
            <a:ext cx="2448272" cy="216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/>
              <a:t>2</a:t>
            </a:r>
            <a:endParaRPr lang="ru-RU" sz="8000" dirty="0"/>
          </a:p>
        </p:txBody>
      </p:sp>
      <p:pic>
        <p:nvPicPr>
          <p:cNvPr id="4099" name="Picture 3" descr="C:\Documents and Settings\Admin.MICROSOF-ABDCAB\Рабочий стол\Дистант\овощи\Яблоко зелен.jpg"/>
          <p:cNvPicPr>
            <a:picLocks noChangeAspect="1" noChangeArrowheads="1"/>
          </p:cNvPicPr>
          <p:nvPr/>
        </p:nvPicPr>
        <p:blipFill>
          <a:blip r:embed="rId2" cstate="print"/>
          <a:srcRect l="37406" t="9450" b="2351"/>
          <a:stretch>
            <a:fillRect/>
          </a:stretch>
        </p:blipFill>
        <p:spPr bwMode="auto">
          <a:xfrm>
            <a:off x="251520" y="476672"/>
            <a:ext cx="2289448" cy="2016224"/>
          </a:xfrm>
          <a:prstGeom prst="rect">
            <a:avLst/>
          </a:prstGeom>
          <a:noFill/>
        </p:spPr>
      </p:pic>
      <p:pic>
        <p:nvPicPr>
          <p:cNvPr id="4098" name="Picture 2" descr="C:\Documents and Settings\Admin.MICROSOF-ABDCAB\Рабочий стол\Дистант\овощи\Яблоко зелен.jpg"/>
          <p:cNvPicPr>
            <a:picLocks noChangeAspect="1" noChangeArrowheads="1"/>
          </p:cNvPicPr>
          <p:nvPr/>
        </p:nvPicPr>
        <p:blipFill>
          <a:blip r:embed="rId2" cstate="print"/>
          <a:srcRect l="39374" b="-799"/>
          <a:stretch>
            <a:fillRect/>
          </a:stretch>
        </p:blipFill>
        <p:spPr bwMode="auto">
          <a:xfrm>
            <a:off x="2051720" y="1268760"/>
            <a:ext cx="2217440" cy="2304256"/>
          </a:xfrm>
          <a:prstGeom prst="rect">
            <a:avLst/>
          </a:prstGeom>
          <a:noFill/>
        </p:spPr>
      </p:pic>
      <p:sp>
        <p:nvSpPr>
          <p:cNvPr id="8" name="Улыбающееся лицо 7"/>
          <p:cNvSpPr/>
          <p:nvPr/>
        </p:nvSpPr>
        <p:spPr>
          <a:xfrm>
            <a:off x="1547664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699792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5536" y="5661248"/>
            <a:ext cx="1008112" cy="98072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851920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4932040" y="5661248"/>
            <a:ext cx="1008112" cy="980728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5661248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3" descr="C:\Documents and Settings\Admin.MICROSOF-ABDCAB\Рабочий стол\Дистант\овощи\банан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8052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4509E-6 L -0.5434 0.33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424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98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Молодец!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.MICROSOF-ABDCAB\Рабочий стол\Дистант\XV0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Documents and Settings\Admin.MICROSOF-ABDCAB\Рабочий стол\Zanyatiya-rus-1.jpg"/>
          <p:cNvPicPr>
            <a:picLocks noChangeAspect="1" noChangeArrowheads="1"/>
          </p:cNvPicPr>
          <p:nvPr/>
        </p:nvPicPr>
        <p:blipFill>
          <a:blip r:embed="rId2" cstate="print"/>
          <a:srcRect l="17130" t="2699" r="67355" b="66730"/>
          <a:stretch>
            <a:fillRect/>
          </a:stretch>
        </p:blipFill>
        <p:spPr bwMode="auto">
          <a:xfrm>
            <a:off x="755576" y="2852936"/>
            <a:ext cx="13934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403648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03648" y="42930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Documents and Settings\Admin.MICROSOF-ABDCAB\Рабочий стол\Дистант\7533762_rw1o6x9sgj.jpg"/>
          <p:cNvPicPr>
            <a:picLocks noChangeAspect="1" noChangeArrowheads="1"/>
          </p:cNvPicPr>
          <p:nvPr/>
        </p:nvPicPr>
        <p:blipFill>
          <a:blip r:embed="rId3" cstate="print"/>
          <a:srcRect l="6805" t="4341" r="53406" b="68097"/>
          <a:stretch>
            <a:fillRect/>
          </a:stretch>
        </p:blipFill>
        <p:spPr bwMode="auto">
          <a:xfrm>
            <a:off x="539552" y="4797152"/>
            <a:ext cx="1944216" cy="1756066"/>
          </a:xfrm>
          <a:prstGeom prst="rect">
            <a:avLst/>
          </a:prstGeom>
          <a:noFill/>
        </p:spPr>
      </p:pic>
      <p:pic>
        <p:nvPicPr>
          <p:cNvPr id="10" name="Picture 3" descr="C:\Documents and Settings\Admin.MICROSOF-ABDCAB\Рабочий стол\Дистант\НАСЕКОМЫЕ\06c74b43efed710b454eb0504bee4c45--learn-russian-russian-language.jpg"/>
          <p:cNvPicPr>
            <a:picLocks noChangeAspect="1" noChangeArrowheads="1"/>
          </p:cNvPicPr>
          <p:nvPr/>
        </p:nvPicPr>
        <p:blipFill>
          <a:blip r:embed="rId4" cstate="print"/>
          <a:srcRect l="65902" t="49870" r="5727" b="30286"/>
          <a:stretch>
            <a:fillRect/>
          </a:stretch>
        </p:blipFill>
        <p:spPr bwMode="auto">
          <a:xfrm>
            <a:off x="899592" y="1412776"/>
            <a:ext cx="1080120" cy="1020114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0.57881 0.009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420888"/>
            <a:ext cx="7596187" cy="16287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Особенности представления учебного материала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small" dirty="0" smtClean="0">
                <a:latin typeface="Georgia" pitchFamily="18" charset="0"/>
                <a:ea typeface="+mj-ea"/>
                <a:cs typeface="+mj-cs"/>
              </a:rPr>
              <a:t>Пример урока по русскому языку для ученика с УО (вариант 1)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120680" cy="1296144"/>
          </a:xfrm>
        </p:spPr>
        <p:txBody>
          <a:bodyPr/>
          <a:lstStyle/>
          <a:p>
            <a:r>
              <a:rPr lang="ru-RU" dirty="0" smtClean="0"/>
              <a:t>Гласная или согласная?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44824"/>
            <a:ext cx="1015663" cy="4247317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гласные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7812360" y="1484784"/>
            <a:ext cx="1015663" cy="482338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СОгласные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198884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4411" y="2924944"/>
            <a:ext cx="647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Ё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64502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2551" y="4797152"/>
            <a:ext cx="89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198884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78904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97315" y="2924944"/>
            <a:ext cx="809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7384" y="472514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573325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C:\Documents and Settings\Admin.MICROSOF-ABDCAB\Рабочий стол\Дистант\ПЕКС, визуалка\5-10-15-20-minutes-analog-clock-icons-time-symbol-vector-21128741.jpg"/>
          <p:cNvPicPr>
            <a:picLocks noChangeAspect="1" noChangeArrowheads="1"/>
          </p:cNvPicPr>
          <p:nvPr/>
        </p:nvPicPr>
        <p:blipFill>
          <a:blip r:embed="rId2" cstate="print"/>
          <a:srcRect l="55198" t="49699" r="5490" b="15301"/>
          <a:stretch>
            <a:fillRect/>
          </a:stretch>
        </p:blipFill>
        <p:spPr bwMode="auto">
          <a:xfrm>
            <a:off x="0" y="0"/>
            <a:ext cx="1918616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33073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33681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37205 -0.004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0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effectLst/>
              </a:rPr>
              <a:t>Сколько слогов?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9712"/>
          </a:xfrm>
        </p:spPr>
        <p:txBody>
          <a:bodyPr/>
          <a:lstStyle/>
          <a:p>
            <a:pPr algn="ctr"/>
            <a:r>
              <a:rPr lang="ru-RU" sz="8000" dirty="0" smtClean="0"/>
              <a:t>РЫБА</a:t>
            </a:r>
            <a:endParaRPr lang="ru-RU" sz="8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8024" y="1700808"/>
            <a:ext cx="0" cy="2016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2" name="Picture 2" descr="C:\Documents and Settings\Admin.MICROSOF-ABDCAB\Рабочий стол\Дистант\14.04, вторник\Маша, 14.04\fish_PNG251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89040"/>
            <a:ext cx="4366521" cy="1843068"/>
          </a:xfrm>
          <a:prstGeom prst="rect">
            <a:avLst/>
          </a:prstGeom>
          <a:noFill/>
        </p:spPr>
      </p:pic>
      <p:pic>
        <p:nvPicPr>
          <p:cNvPr id="26626" name="Picture 2" descr="C:\Documents and Settings\Admin.MICROSOF-ABDCAB\Рабочий стол\Дистант\ПЕКС, визуалка\5-10-15-20-minutes-analog-clock-icons-time-symbol-vector-21128741.jpg"/>
          <p:cNvPicPr>
            <a:picLocks noChangeAspect="1" noChangeArrowheads="1"/>
          </p:cNvPicPr>
          <p:nvPr/>
        </p:nvPicPr>
        <p:blipFill>
          <a:blip r:embed="rId3" cstate="print"/>
          <a:srcRect l="56699" t="6300" r="9281" b="58001"/>
          <a:stretch>
            <a:fillRect/>
          </a:stretch>
        </p:blipFill>
        <p:spPr bwMode="auto">
          <a:xfrm>
            <a:off x="6983760" y="0"/>
            <a:ext cx="21602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0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  <a:effectLst/>
              </a:rPr>
              <a:t>Сколько слогов?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9712"/>
          </a:xfrm>
        </p:spPr>
        <p:txBody>
          <a:bodyPr/>
          <a:lstStyle/>
          <a:p>
            <a:pPr algn="ctr"/>
            <a:r>
              <a:rPr lang="ru-RU" sz="8000" dirty="0" smtClean="0"/>
              <a:t>СОЛНЫШКО</a:t>
            </a:r>
            <a:endParaRPr lang="ru-RU" sz="8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1556792"/>
            <a:ext cx="0" cy="2016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44208" y="1412776"/>
            <a:ext cx="0" cy="201622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0" name="Picture 2" descr="C:\Documents and Settings\Admin.MICROSOF-ABDCAB\Рабочий стол\Дистант\14.04, вторник\Маша, 14.04\265-2654256_computer-icons-desktop-wallpaper-clip-art-солнце-пн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2278438" cy="235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19672" y="620688"/>
            <a:ext cx="60179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+mn-lt"/>
              </a:rPr>
              <a:t>Собери слово.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899592" y="1700808"/>
            <a:ext cx="1127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err="1" smtClean="0">
                <a:solidFill>
                  <a:srgbClr val="002060"/>
                </a:solidFill>
                <a:latin typeface="+mn-lt"/>
              </a:rPr>
              <a:t>ва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99592" y="2924944"/>
            <a:ext cx="1103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со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99592" y="4221088"/>
            <a:ext cx="11608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во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27584" y="5373216"/>
            <a:ext cx="14013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7200" dirty="0" err="1" smtClean="0">
                <a:solidFill>
                  <a:srgbClr val="002060"/>
                </a:solidFill>
                <a:latin typeface="+mn-lt"/>
              </a:rPr>
              <a:t>ча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020272" y="2996952"/>
            <a:ext cx="10871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за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380312" y="1700808"/>
            <a:ext cx="1127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err="1" smtClean="0">
                <a:solidFill>
                  <a:srgbClr val="002060"/>
                </a:solidFill>
                <a:latin typeface="+mn-lt"/>
              </a:rPr>
              <a:t>ва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891338" y="4240213"/>
            <a:ext cx="13051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err="1" smtClean="0">
                <a:solidFill>
                  <a:srgbClr val="002060"/>
                </a:solidFill>
                <a:latin typeface="+mn-lt"/>
              </a:rPr>
              <a:t>сы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97688" y="5399088"/>
            <a:ext cx="1165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+mn-lt"/>
              </a:rPr>
              <a:t>да</a:t>
            </a:r>
            <a:endParaRPr lang="ru-RU" sz="7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16 -0.02454 L -0.52292 -0.18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3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7.40741E-7 L -0.55903 0.186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107 -0.03055 L -0.49983 -0.15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1.11111E-6 L -0.50903 0.1731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420888"/>
            <a:ext cx="7596187" cy="16287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Особенности представления учебного материала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small" dirty="0" smtClean="0">
                <a:latin typeface="Georgia" pitchFamily="18" charset="0"/>
                <a:ea typeface="+mj-ea"/>
                <a:cs typeface="+mj-cs"/>
              </a:rPr>
              <a:t>Пример урока по окружающему социальному миру для ученика с УО (вариант 2)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03715" y="620688"/>
            <a:ext cx="3923928" cy="149098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Брюхова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Ксения Борисовна</a:t>
            </a:r>
            <a:b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учитель ресурсного класса, педагог-психолог, поведенческий </a:t>
            </a:r>
            <a:r>
              <a:rPr lang="ru-RU" sz="20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терапист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9219" name="Picture 3" descr="C:\Documents and Settings\Admin.MICROSOF-ABDCAB\Мои документы\Downloads\Школа  (1)\¦и¦¦¦-¦¬¦-_\IMG_2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182420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.MICROSOF-ABDCAB\Рабочий стол\школа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1107"/>
            <a:ext cx="3419807" cy="2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02394" y="3429000"/>
            <a:ext cx="3887418" cy="209190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1 сентября 2019 года на базе МБОУ «СОШ №109 г. Челябинска» начал работу ресурсный класс.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В него были зачислены 4 ребенка: 3 из которых с синдромом Дауна, 1 с РАС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7" name="Picture 2" descr="C:\Users\Учитель\Desktop\jNKZtg-y6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2048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764704"/>
            <a:ext cx="7596187" cy="620663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Видеофрагмент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zoom_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3"/>
            <a:ext cx="8136904" cy="5085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205038"/>
            <a:ext cx="7467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Общее количество индивидуальных занятий в режиме дистанционного обучения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700808"/>
          <a:ext cx="7920879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32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Дистант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 (4 четверть)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Всего за год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Екатерина А.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409/76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Лев К.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428/71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Иван</a:t>
                      </a:r>
                      <a:r>
                        <a:rPr lang="ru-RU" sz="2000" baseline="0" dirty="0" smtClean="0">
                          <a:latin typeface="Georgia" pitchFamily="18" charset="0"/>
                        </a:rPr>
                        <a:t> С.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461/71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Мария</a:t>
                      </a:r>
                      <a:r>
                        <a:rPr lang="ru-RU" sz="2000" baseline="0" dirty="0" smtClean="0">
                          <a:latin typeface="Georgia" pitchFamily="18" charset="0"/>
                        </a:rPr>
                        <a:t> У.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132/0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342/50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8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Georgia" pitchFamily="18" charset="0"/>
                        </a:rPr>
                        <a:t>Итого:</a:t>
                      </a:r>
                      <a:endParaRPr lang="ru-RU" sz="20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552/0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1640/76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332656"/>
            <a:ext cx="7596187" cy="13414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Принципы организации обучения с использованием дистанционных технологий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8366712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anose="02040502050405020303" pitchFamily="18" charset="0"/>
              </a:rPr>
              <a:t>Планирование работы с учетом методических рекомендаций по работе с детьми с ОВЗ </a:t>
            </a:r>
            <a:r>
              <a:rPr lang="en-US" sz="2800" dirty="0">
                <a:latin typeface="Georgia" panose="02040502050405020303" pitchFamily="18" charset="0"/>
              </a:rPr>
              <a:t>/https://ikp-rao.ru/distancionnoe-obuchenie-detej-s-ovz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573016"/>
            <a:ext cx="835292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Georgia" panose="02040502050405020303" pitchFamily="18" charset="0"/>
              </a:rPr>
              <a:t>Уточнение у родителей возможностей создания  образовательной среды в домашних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97152"/>
            <a:ext cx="8366712" cy="722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Georgia" panose="02040502050405020303" pitchFamily="18" charset="0"/>
              </a:rPr>
              <a:t>Составление расписания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805264"/>
            <a:ext cx="8366712" cy="722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Georgia" panose="02040502050405020303" pitchFamily="18" charset="0"/>
              </a:rPr>
              <a:t>Подготовка адаптированного материала</a:t>
            </a:r>
            <a:endParaRPr lang="ru-RU" sz="28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67600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Пример расписания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412776"/>
          <a:ext cx="3888432" cy="5002886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Речь и альтернативная коммуникация: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Тема: «Буква М. Закрепление пройденных графем»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Окружающий социальный мир: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Тема: «Одеваемся по погоде»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 и движение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«Дом, который звучит»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Коррекционно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– развивающие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занятия </a:t>
                      </a:r>
                      <a:r>
                        <a:rPr lang="ru-RU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(учитель – дефектолог)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«Пространственные представления» (1й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формирования понятий «право – лево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»)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804" marR="43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412776"/>
          <a:ext cx="3888432" cy="4342812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813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«Буквы и слоги»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«Закрепление материала по теме: решение задач</a:t>
                      </a: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Речевая практика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«Поздравляем с Днем Рождения»</a:t>
                      </a: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410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Психокоррекционные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занятия </a:t>
                      </a: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(педагог – психолог)</a:t>
                      </a:r>
                    </a:p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kumimoji="0" lang="ru-RU" sz="1800" b="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Кинезиологические</a:t>
                      </a:r>
                      <a:r>
                        <a:rPr kumimoji="0" lang="ru-RU" sz="1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упражнения</a:t>
                      </a:r>
                      <a:endParaRPr kumimoji="0" lang="ru-RU" sz="18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420888"/>
            <a:ext cx="7596187" cy="1628775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Особенности представления учебного материала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small" dirty="0" smtClean="0">
                <a:latin typeface="Georgia" pitchFamily="18" charset="0"/>
                <a:ea typeface="+mj-ea"/>
                <a:cs typeface="+mj-cs"/>
              </a:rPr>
              <a:t>Пример урока по математике для ученика с РАС (вариант 8.3)</a:t>
            </a:r>
            <a:endParaRPr kumimoji="0" lang="ru-RU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5554960" cy="1069975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Сначала - потом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067944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3" descr="C:\Documents and Settings\Admin.MICROSOF-ABDCAB\Рабочий стол\Vyipolnyat-zad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2927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.MICROSOF-ABDCAB\Рабочий стол\Дистант\15090712114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4016423" cy="267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2595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Сегодня мы будем:</a:t>
            </a:r>
          </a:p>
        </p:txBody>
      </p:sp>
      <p:pic>
        <p:nvPicPr>
          <p:cNvPr id="7171" name="Picture 2" descr="C:\Documents and Settings\Admin.MICROSOF-ABDCAB\Рабочий стол\Zanyatiya-rus-1.jpg"/>
          <p:cNvPicPr>
            <a:picLocks noChangeAspect="1" noChangeArrowheads="1"/>
          </p:cNvPicPr>
          <p:nvPr/>
        </p:nvPicPr>
        <p:blipFill>
          <a:blip r:embed="rId2" cstate="print"/>
          <a:srcRect l="17130" t="2699" r="67355" b="66730"/>
          <a:stretch>
            <a:fillRect/>
          </a:stretch>
        </p:blipFill>
        <p:spPr bwMode="auto">
          <a:xfrm>
            <a:off x="755576" y="2852936"/>
            <a:ext cx="139343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403648" y="24208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403648" y="42930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Documents and Settings\Admin.MICROSOF-ABDCAB\Рабочий стол\Дистант\7533762_rw1o6x9sgj.jpg"/>
          <p:cNvPicPr>
            <a:picLocks noChangeAspect="1" noChangeArrowheads="1"/>
          </p:cNvPicPr>
          <p:nvPr/>
        </p:nvPicPr>
        <p:blipFill>
          <a:blip r:embed="rId3" cstate="print"/>
          <a:srcRect l="6805" t="4341" r="53406" b="68097"/>
          <a:stretch>
            <a:fillRect/>
          </a:stretch>
        </p:blipFill>
        <p:spPr bwMode="auto">
          <a:xfrm>
            <a:off x="539552" y="4797152"/>
            <a:ext cx="1944216" cy="1756066"/>
          </a:xfrm>
          <a:prstGeom prst="rect">
            <a:avLst/>
          </a:prstGeom>
          <a:noFill/>
        </p:spPr>
      </p:pic>
      <p:pic>
        <p:nvPicPr>
          <p:cNvPr id="10" name="Picture 3" descr="C:\Documents and Settings\Admin.MICROSOF-ABDCAB\Рабочий стол\Дистант\НАСЕКОМЫЕ\06c74b43efed710b454eb0504bee4c45--learn-russian-russian-language.jpg"/>
          <p:cNvPicPr>
            <a:picLocks noChangeAspect="1" noChangeArrowheads="1"/>
          </p:cNvPicPr>
          <p:nvPr/>
        </p:nvPicPr>
        <p:blipFill>
          <a:blip r:embed="rId4" cstate="print"/>
          <a:srcRect l="65902" t="49870" r="5727" b="30286"/>
          <a:stretch>
            <a:fillRect/>
          </a:stretch>
        </p:blipFill>
        <p:spPr bwMode="auto">
          <a:xfrm>
            <a:off x="899592" y="1412776"/>
            <a:ext cx="1080120" cy="1020114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Правила поведения на уроке:</a:t>
            </a:r>
          </a:p>
        </p:txBody>
      </p:sp>
      <p:pic>
        <p:nvPicPr>
          <p:cNvPr id="7170" name="Picture 2" descr="C:\Documents and Settings\Admin.MICROSOF-ABDCAB\Рабочий стол\Tih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36838"/>
            <a:ext cx="29527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Admin.MICROSOF-ABDCAB\Рабочий стол\Sidet-spokoy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492375"/>
            <a:ext cx="31210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Documents and Settings\Admin.MICROSOF-ABDCAB\Рабочий стол\Vyipolnyat-zad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650" y="2636838"/>
            <a:ext cx="292735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</TotalTime>
  <Words>361</Words>
  <Application>Microsoft Office PowerPoint</Application>
  <PresentationFormat>Экран (4:3)</PresentationFormat>
  <Paragraphs>89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«Организация дистанционного обучения для детей с интеллектуальными нарушениями»</vt:lpstr>
      <vt:lpstr>Брюхова Ксения Борисовна учитель ресурсного класса, педагог-психолог, поведенческий терапист</vt:lpstr>
      <vt:lpstr>Общее количество индивидуальных занятий в режиме дистанционного обучения</vt:lpstr>
      <vt:lpstr>Принципы организации обучения с использованием дистанционных технологий</vt:lpstr>
      <vt:lpstr>Пример расписания</vt:lpstr>
      <vt:lpstr>Презентация PowerPoint</vt:lpstr>
      <vt:lpstr>Сначала - потом</vt:lpstr>
      <vt:lpstr>Сегодня мы будем:</vt:lpstr>
      <vt:lpstr>Правила поведения на уроке:</vt:lpstr>
      <vt:lpstr>Презентация PowerPoint</vt:lpstr>
      <vt:lpstr>Презентация PowerPoint</vt:lpstr>
      <vt:lpstr>Молодец!</vt:lpstr>
      <vt:lpstr>Презентация PowerPoint</vt:lpstr>
      <vt:lpstr>Презентация PowerPoint</vt:lpstr>
      <vt:lpstr>Гласная или согласная?</vt:lpstr>
      <vt:lpstr>Сколько слогов?</vt:lpstr>
      <vt:lpstr>Сколько слогов?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админ</cp:lastModifiedBy>
  <cp:revision>79</cp:revision>
  <dcterms:created xsi:type="dcterms:W3CDTF">2020-07-21T04:37:07Z</dcterms:created>
  <dcterms:modified xsi:type="dcterms:W3CDTF">2020-10-07T06:43:09Z</dcterms:modified>
</cp:coreProperties>
</file>