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72" r:id="rId12"/>
    <p:sldId id="273" r:id="rId13"/>
    <p:sldId id="265" r:id="rId14"/>
    <p:sldId id="267" r:id="rId15"/>
    <p:sldId id="268" r:id="rId16"/>
    <p:sldId id="270" r:id="rId17"/>
    <p:sldId id="266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79263" autoAdjust="0"/>
  </p:normalViewPr>
  <p:slideViewPr>
    <p:cSldViewPr>
      <p:cViewPr varScale="1">
        <p:scale>
          <a:sx n="72" d="100"/>
          <a:sy n="72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0DFFE-ED14-4A56-B841-EBAD8BAE3F3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B648-D97D-4C97-A7BE-B532D21D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5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3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</a:t>
            </a:r>
            <a:r>
              <a:rPr lang="ru-RU" baseline="0" dirty="0" smtClean="0"/>
              <a:t> выбора этой настройки и заполнения тестовых вариантов в левом нижнем углу появится надпись ответы, нажав на нее можно отметить правильные и настроить</a:t>
            </a:r>
            <a:r>
              <a:rPr lang="ru-RU" dirty="0" smtClean="0"/>
              <a:t> автоматическую проверку. </a:t>
            </a:r>
            <a:r>
              <a:rPr lang="ru-RU" baseline="0" dirty="0" smtClean="0"/>
              <a:t> Можно выставить количество баллов за правильные ответы</a:t>
            </a:r>
            <a:r>
              <a:rPr lang="ru-RU" baseline="0" dirty="0" smtClean="0"/>
              <a:t>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период дистанционного обучения остро</a:t>
            </a:r>
            <a:r>
              <a:rPr lang="ru-RU" baseline="0" dirty="0" smtClean="0"/>
              <a:t> встала проблема не только передачи знаний, но и проверки их усвоения. Можно задать упражнения из учебника или рабочей тетради,  а в качестве обратной связи получать фото.  Но фото долго загружаются, нужно продумать, как ученики будут узнавать о своих ошибках, потому что ответы  каждому отнимут очень много времени у учителя. Хороший выход – задания в Гугл форме, так как после выполнения заданий учитель может создать ключ ответов, загрузить этот файл на диск и оправить ссылку доступа ученикам.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4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свой диск можно загрузить документы и</a:t>
            </a:r>
            <a:r>
              <a:rPr lang="ru-RU" baseline="0" dirty="0" smtClean="0"/>
              <a:t> презентации, настроить доступ по ссылке, эту ссылку прикрепить в комментарии к домашнему заданию, чтобы не перегружать Сетевой город прикрепленными файлами. Ученики смогут просматривать материалы с урока или к домашнему заданию по этой ссылке и даже скачивать себе.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1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вы выбираете</a:t>
            </a:r>
            <a:r>
              <a:rPr lang="ru-RU" baseline="0" dirty="0" smtClean="0"/>
              <a:t> Гугл форму, у вас автоматически создается новая форма, которая сохраняется на вашем диске. Вы можете ее заполнять, редактировать, открывать или закрывать доступ к ней, удалять.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0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Первым вопросом я всегда спрашиваю фамилию, имя и класс ученика, чтобы потом видеть</a:t>
            </a:r>
            <a:r>
              <a:rPr lang="ru-RU" baseline="0" dirty="0" smtClean="0"/>
              <a:t>, кто выполнял эту работу.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Добавляемые</a:t>
            </a:r>
            <a:r>
              <a:rPr lang="ru-RU" baseline="0" dirty="0" smtClean="0"/>
              <a:t> картинки, фото страниц справочников или  пособий, которые есть у вас в бумажном виде, сохраните как Изображение, тогда вы сможете заполнять форму своими изображениями.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</a:t>
            </a:r>
            <a:r>
              <a:rPr lang="ru-RU" baseline="0" dirty="0" smtClean="0"/>
              <a:t> выбора этой настройки и заполнения тестовых вариантов в левом нижнем углу появится надпись ответы, нажав на нее можно отметить правильные и настроить</a:t>
            </a:r>
            <a:r>
              <a:rPr lang="ru-RU" dirty="0" smtClean="0"/>
              <a:t> автоматическую проверку. </a:t>
            </a:r>
            <a:r>
              <a:rPr lang="ru-RU" baseline="0" dirty="0" smtClean="0"/>
              <a:t> Если тест включает открытые задание, то проверка возможна только вручную.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B648-D97D-4C97-A7BE-B532D21DE0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N6PrMfNqrkFi5zX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itforyou.com/google-formy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google.com/docs/answer/703228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Использование Гугл форм в дистанционном обучении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064" y="3501008"/>
            <a:ext cx="3600400" cy="2808312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Наглер</a:t>
            </a:r>
            <a:r>
              <a:rPr lang="ru-RU" dirty="0" smtClean="0"/>
              <a:t> Елена Викторовна учитель русского языка и литературы</a:t>
            </a:r>
          </a:p>
          <a:p>
            <a:r>
              <a:rPr lang="ru-RU" dirty="0" smtClean="0"/>
              <a:t> МАОУ «Гимназия № 80 г. Челябинска»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6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484784"/>
            <a:ext cx="748883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Так выглядит картинка, взятая из интернета, сохраненная как Изображение.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аполнение Формы заданиями</a:t>
            </a:r>
            <a:endParaRPr lang="ru-RU" dirty="0"/>
          </a:p>
        </p:txBody>
      </p:sp>
      <p:pic>
        <p:nvPicPr>
          <p:cNvPr id="2050" name="Picture 2" descr="D:\Users\Elena\Pictures\Ти И в 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824263" cy="28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Если вы хотите сделать тест, то в настройках (значок «шестеренка») выберите настройки Тест.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в Гугл форме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202097" cy="38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43924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Тест в Гугл форме</a:t>
            </a:r>
            <a:endParaRPr lang="ru-RU" sz="3600" dirty="0"/>
          </a:p>
        </p:txBody>
      </p:sp>
      <p:pic>
        <p:nvPicPr>
          <p:cNvPr id="3074" name="Picture 2" descr="D:\Users\Elena\Pictures\Тест в Г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7"/>
            <a:ext cx="5331176" cy="24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Elena\Pictures\Тес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7546"/>
            <a:ext cx="5051660" cy="22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484784"/>
            <a:ext cx="7488832" cy="4248472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r>
              <a:rPr lang="ru-RU" dirty="0"/>
              <a:t>Для этого нажимаем вверху страницы (на обложке формы) значок палитры. </a:t>
            </a:r>
            <a:endParaRPr lang="ru-RU" dirty="0" smtClean="0"/>
          </a:p>
          <a:p>
            <a:r>
              <a:rPr lang="ru-RU" dirty="0" smtClean="0"/>
              <a:t>Можно задавать разные цвета </a:t>
            </a:r>
          </a:p>
          <a:p>
            <a:pPr marL="0" indent="0">
              <a:buNone/>
            </a:pPr>
            <a:r>
              <a:rPr lang="ru-RU" dirty="0" smtClean="0"/>
              <a:t>и темы оформления, чтобы </a:t>
            </a:r>
          </a:p>
          <a:p>
            <a:pPr marL="0" indent="0">
              <a:buNone/>
            </a:pPr>
            <a:r>
              <a:rPr lang="ru-RU" dirty="0" smtClean="0"/>
              <a:t>ваш документ был ярким </a:t>
            </a:r>
          </a:p>
          <a:p>
            <a:pPr marL="0" indent="0">
              <a:buNone/>
            </a:pPr>
            <a:r>
              <a:rPr lang="ru-RU" dirty="0" smtClean="0"/>
              <a:t>и запоминающимся.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Гугл формы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885108" cy="285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3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248472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r>
              <a:rPr lang="ru-RU" dirty="0" smtClean="0"/>
              <a:t>После наполнения Формы заданиями, нажмите значок «глаз», чтобы просмотреть форму, а затем настройте доступ. Удобнее всего сделать доступ по ссылке, которую можно прикрепить в Сетевом городе в комментариях к домашнему заданию, например,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forms.gle/vN6PrMfNqrkFi5zX6</a:t>
            </a:r>
            <a:endParaRPr lang="ru-RU" dirty="0" smtClean="0"/>
          </a:p>
          <a:p>
            <a:r>
              <a:rPr lang="ru-RU" dirty="0" smtClean="0"/>
              <a:t>Для этого выберите команду Отправить и выберите доступ по ссылке.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Просмотр, хранение и настройки доступа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21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Теперь форма будет хранится на вашем Диске, вы сможете проверять ответы учеников, они будут храниться в одном месте.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Просмотр, хранение и настройки доступа</a:t>
            </a:r>
            <a:endParaRPr lang="ru-RU" dirty="0"/>
          </a:p>
        </p:txBody>
      </p:sp>
      <p:pic>
        <p:nvPicPr>
          <p:cNvPr id="4098" name="Picture 2" descr="D:\Users\Elena\Pictures\ГФ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59" y="2420888"/>
            <a:ext cx="6444208" cy="30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76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484784"/>
            <a:ext cx="7488832" cy="42484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Чтобы посмотреть ответы, нужно нажать на Отдельный пользователь, а затем перелистывать и проверять ответы каждого ученика.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Просмотр, хранение и настройки доступа</a:t>
            </a:r>
            <a:endParaRPr lang="ru-RU" dirty="0"/>
          </a:p>
        </p:txBody>
      </p:sp>
      <p:pic>
        <p:nvPicPr>
          <p:cNvPr id="4098" name="Picture 2" descr="D:\Users\Elena\Pictures\ГФ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444208" cy="30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3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412776"/>
            <a:ext cx="7488832" cy="4248472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Простота </a:t>
            </a:r>
            <a:r>
              <a:rPr lang="ru-RU" sz="2000" dirty="0"/>
              <a:t>в использовании. Работать с </a:t>
            </a:r>
            <a:r>
              <a:rPr lang="ru-RU" sz="2000" dirty="0" err="1"/>
              <a:t>Google</a:t>
            </a:r>
            <a:r>
              <a:rPr lang="ru-RU" sz="2000" dirty="0"/>
              <a:t> Формами не сложнее, чем с MS </a:t>
            </a:r>
            <a:r>
              <a:rPr lang="ru-RU" sz="2000" dirty="0" err="1"/>
              <a:t>Word</a:t>
            </a:r>
            <a:r>
              <a:rPr lang="ru-RU" sz="2000" dirty="0"/>
              <a:t>. Интерфейс удобный и </a:t>
            </a:r>
            <a:r>
              <a:rPr lang="ru-RU" sz="2000" dirty="0" smtClean="0"/>
              <a:t>понятный.</a:t>
            </a:r>
          </a:p>
          <a:p>
            <a:r>
              <a:rPr lang="ru-RU" sz="2000" dirty="0" smtClean="0"/>
              <a:t>Доступность. Форма хранится в облаке. Если вы работаете с разных устройств или ваш жесткий диск повредился, форма останется доступна при наличии ссылки. Заполнять её можно даже со смартфона.</a:t>
            </a:r>
          </a:p>
          <a:p>
            <a:r>
              <a:rPr lang="ru-RU" sz="2000" dirty="0" smtClean="0"/>
              <a:t>Функциональность. Можно составлять разные задания. Есть функция тест, краткий ответ, развернутый ответ. Можно устанавливать время выполнения.</a:t>
            </a:r>
            <a:endParaRPr lang="ru-RU" sz="2000" dirty="0"/>
          </a:p>
          <a:p>
            <a:r>
              <a:rPr lang="ru-RU" sz="2000" dirty="0"/>
              <a:t>Бесплатность. Сам сервис бесплатный. Заплатить придется только в случае, если вам вдруг понадобится расширенный вариант дополнительных надстроек</a:t>
            </a:r>
            <a:r>
              <a:rPr lang="ru-RU" sz="2000" dirty="0" smtClean="0"/>
              <a:t>. 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074448"/>
          </a:xfrm>
        </p:spPr>
        <p:txBody>
          <a:bodyPr/>
          <a:lstStyle/>
          <a:p>
            <a:r>
              <a:rPr lang="ru-RU" dirty="0" smtClean="0"/>
              <a:t>Плюсы Гугл форм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42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412776"/>
            <a:ext cx="7488832" cy="424847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Автоматическая проверка возможна только в закрытых тестах.</a:t>
            </a:r>
          </a:p>
          <a:p>
            <a:r>
              <a:rPr lang="ru-RU" sz="2000" dirty="0" smtClean="0"/>
              <a:t>Отвечающий не может загрузить свое изображение.</a:t>
            </a:r>
          </a:p>
          <a:p>
            <a:r>
              <a:rPr lang="ru-RU" sz="2000" dirty="0" smtClean="0"/>
              <a:t>Есть возможность списывания.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074448"/>
          </a:xfrm>
        </p:spPr>
        <p:txBody>
          <a:bodyPr/>
          <a:lstStyle/>
          <a:p>
            <a:r>
              <a:rPr lang="ru-RU" dirty="0" smtClean="0"/>
              <a:t>Минусы Гугл форм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05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412776"/>
            <a:ext cx="7488832" cy="4248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и</a:t>
            </a:r>
            <a:r>
              <a:rPr lang="ru-RU" dirty="0" smtClean="0"/>
              <a:t>нтернете можно найти пошаговые инструкции и видео по работе с Гугл формами.</a:t>
            </a:r>
          </a:p>
          <a:p>
            <a:r>
              <a:rPr lang="en-US" dirty="0">
                <a:hlinkClick r:id="rId3"/>
              </a:rPr>
              <a:t>https://nitforyou.com/google-formy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support.google.com/docs/answer/7032287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08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7624357" cy="39604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Google </a:t>
            </a:r>
            <a:r>
              <a:rPr lang="en-US" dirty="0" smtClean="0"/>
              <a:t>Forms</a:t>
            </a:r>
            <a:r>
              <a:rPr lang="ru-RU" dirty="0" smtClean="0"/>
              <a:t> – так на английском называется этот </a:t>
            </a:r>
            <a:r>
              <a:rPr lang="ru-RU" dirty="0"/>
              <a:t>продукт </a:t>
            </a:r>
            <a:r>
              <a:rPr lang="ru-RU" dirty="0" smtClean="0"/>
              <a:t>интернет-компании, </a:t>
            </a:r>
            <a:r>
              <a:rPr lang="ru-RU" dirty="0"/>
              <a:t>которая придумала самый известный в мире </a:t>
            </a:r>
            <a:r>
              <a:rPr lang="ru-RU" dirty="0" smtClean="0"/>
              <a:t>поисковик информации в сети Интернет. </a:t>
            </a:r>
            <a:r>
              <a:rPr lang="ru-RU" dirty="0"/>
              <a:t>Он так и называется - Гугл. </a:t>
            </a:r>
            <a:r>
              <a:rPr lang="ru-RU" dirty="0" smtClean="0"/>
              <a:t> В русском языке даже появился такой разговорный глагол «</a:t>
            </a:r>
            <a:r>
              <a:rPr lang="ru-RU" dirty="0" err="1" smtClean="0"/>
              <a:t>загуглить</a:t>
            </a:r>
            <a:r>
              <a:rPr lang="ru-RU" dirty="0" smtClean="0"/>
              <a:t>», означающий «поискать </a:t>
            </a:r>
            <a:r>
              <a:rPr lang="ru-RU" dirty="0"/>
              <a:t>в </a:t>
            </a:r>
            <a:r>
              <a:rPr lang="ru-RU" dirty="0" smtClean="0"/>
              <a:t>интернете».</a:t>
            </a:r>
            <a:endParaRPr lang="ru-RU" dirty="0"/>
          </a:p>
          <a:p>
            <a:r>
              <a:rPr lang="ru-RU" dirty="0"/>
              <a:t>Но Гугл известен не только поисковиком, но и другими сервисами. Например, Гугл картами, электронной почтой, </a:t>
            </a:r>
            <a:r>
              <a:rPr lang="ru-RU" dirty="0" smtClean="0"/>
              <a:t>переводчиком и т.д. </a:t>
            </a:r>
          </a:p>
          <a:p>
            <a:r>
              <a:rPr lang="ru-RU" dirty="0" smtClean="0"/>
              <a:t>Гугл </a:t>
            </a:r>
            <a:r>
              <a:rPr lang="ru-RU" dirty="0"/>
              <a:t>Формы — онлайн-сервис для создания форм обратной связи, онлайн-тестирований и опросов.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Гугл форма?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8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7624357" cy="3960440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создания форм необходимо иметь почтовый ящик на </a:t>
            </a:r>
            <a:r>
              <a:rPr lang="ru-RU" dirty="0" err="1"/>
              <a:t>gmail</a:t>
            </a:r>
            <a:r>
              <a:rPr lang="ru-RU" dirty="0"/>
              <a:t>, если у вас его нет, то пройдите по ссылке и зарегистрируйтесь http://mail.google.com</a:t>
            </a:r>
          </a:p>
          <a:p>
            <a:r>
              <a:rPr lang="ru-RU" dirty="0"/>
              <a:t>При регистрации создается ваш личный аккаунт в </a:t>
            </a:r>
            <a:r>
              <a:rPr lang="ru-RU" dirty="0" err="1" smtClean="0"/>
              <a:t>Google</a:t>
            </a:r>
            <a:r>
              <a:rPr lang="ru-RU" dirty="0" smtClean="0"/>
              <a:t>, </a:t>
            </a:r>
            <a:r>
              <a:rPr lang="ru-RU" dirty="0"/>
              <a:t>и это дает вам много дополнительных возможностей (одна из них – 15 Гб для бесплатного хранения ваших файлов на </a:t>
            </a:r>
            <a:r>
              <a:rPr lang="ru-RU" dirty="0" err="1" smtClean="0"/>
              <a:t>блаке</a:t>
            </a:r>
            <a:r>
              <a:rPr lang="ru-RU" dirty="0"/>
              <a:t>).</a:t>
            </a:r>
          </a:p>
          <a:p>
            <a:r>
              <a:rPr lang="ru-RU" dirty="0"/>
              <a:t>Если почта </a:t>
            </a:r>
            <a:r>
              <a:rPr lang="ru-RU" dirty="0" err="1"/>
              <a:t>gmail</a:t>
            </a:r>
            <a:r>
              <a:rPr lang="ru-RU" dirty="0"/>
              <a:t> у вас уже есть, то можно прямо из нее перейти на </a:t>
            </a:r>
            <a:r>
              <a:rPr lang="ru-RU" dirty="0" err="1"/>
              <a:t>Google</a:t>
            </a:r>
            <a:r>
              <a:rPr lang="ru-RU" dirty="0"/>
              <a:t> диск. Или зайти из браузера, нажав в правом верхнем углу на квадрат. </a:t>
            </a:r>
            <a:r>
              <a:rPr lang="ru-RU" dirty="0" smtClean="0"/>
              <a:t>Это значок Приложений. В </a:t>
            </a:r>
            <a:r>
              <a:rPr lang="ru-RU" dirty="0"/>
              <a:t>открывающемся окне выберите Диск.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создать Гугл форму?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3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7624357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открывающемся окне выберите Диск.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создать Гугл форму?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067778" cy="348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628800"/>
            <a:ext cx="7480341" cy="4104456"/>
          </a:xfrm>
        </p:spPr>
        <p:txBody>
          <a:bodyPr>
            <a:normAutofit/>
          </a:bodyPr>
          <a:lstStyle/>
          <a:p>
            <a:r>
              <a:rPr lang="ru-RU" dirty="0"/>
              <a:t>Слева вверху </a:t>
            </a:r>
            <a:r>
              <a:rPr lang="ru-RU" dirty="0" smtClean="0"/>
              <a:t>нажмите </a:t>
            </a:r>
            <a:r>
              <a:rPr lang="ru-RU" dirty="0"/>
              <a:t>кнопку – СОЗДАТЬ. В открывшемся окне видны не все возможности, поэтому </a:t>
            </a:r>
            <a:r>
              <a:rPr lang="ru-RU" dirty="0" smtClean="0"/>
              <a:t>нажмите </a:t>
            </a:r>
            <a:r>
              <a:rPr lang="ru-RU" dirty="0"/>
              <a:t>на «Еще» и </a:t>
            </a:r>
            <a:r>
              <a:rPr lang="ru-RU" dirty="0" smtClean="0"/>
              <a:t>выберите </a:t>
            </a:r>
            <a:r>
              <a:rPr lang="ru-RU" dirty="0" err="1"/>
              <a:t>Google</a:t>
            </a:r>
            <a:r>
              <a:rPr lang="ru-RU" dirty="0"/>
              <a:t> Формы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создать Гугл форму?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408712" cy="30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5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12776"/>
            <a:ext cx="7192309" cy="4320480"/>
          </a:xfrm>
        </p:spPr>
        <p:txBody>
          <a:bodyPr>
            <a:normAutofit/>
          </a:bodyPr>
          <a:lstStyle/>
          <a:p>
            <a:r>
              <a:rPr lang="ru-RU" sz="2000" dirty="0"/>
              <a:t>Вместо «Новая форма» пишите свое название </a:t>
            </a:r>
            <a:r>
              <a:rPr lang="ru-RU" sz="2000" dirty="0" smtClean="0"/>
              <a:t>(я пишу название проверяемой темы). Ниже </a:t>
            </a:r>
            <a:r>
              <a:rPr lang="ru-RU" sz="2000" dirty="0"/>
              <a:t>в строке Описание </a:t>
            </a:r>
            <a:r>
              <a:rPr lang="ru-RU" sz="2000" dirty="0" smtClean="0"/>
              <a:t>я пишу инструкцию для выполнения домашнего задания, дублирую ссылки ресурсов, использованных на онлайн-уроке.</a:t>
            </a:r>
            <a:endParaRPr lang="ru-RU" sz="2000" dirty="0"/>
          </a:p>
          <a:p>
            <a:r>
              <a:rPr lang="ru-RU" sz="2000" dirty="0"/>
              <a:t>Вверху слева на шапке формы можно также поменять </a:t>
            </a:r>
            <a:r>
              <a:rPr lang="ru-RU" sz="2000" dirty="0" smtClean="0"/>
              <a:t>название «Новая </a:t>
            </a:r>
            <a:r>
              <a:rPr lang="ru-RU" sz="2000" dirty="0"/>
              <a:t>форма» на свое название, чтобы </a:t>
            </a:r>
            <a:r>
              <a:rPr lang="ru-RU" sz="2000" dirty="0" smtClean="0"/>
              <a:t>потом </a:t>
            </a:r>
            <a:r>
              <a:rPr lang="ru-RU" sz="2000" dirty="0"/>
              <a:t>легко найти нужную форму на Г</a:t>
            </a:r>
            <a:r>
              <a:rPr lang="ru-RU" sz="2000" dirty="0" smtClean="0"/>
              <a:t>угл </a:t>
            </a:r>
            <a:r>
              <a:rPr lang="ru-RU" sz="2000" dirty="0"/>
              <a:t>диске</a:t>
            </a:r>
            <a:r>
              <a:rPr lang="ru-RU" sz="2000" dirty="0" smtClean="0"/>
              <a:t>. 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форма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6188807" cy="192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484784"/>
            <a:ext cx="7488832" cy="4248472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Список </a:t>
            </a:r>
            <a:r>
              <a:rPr lang="ru-RU" sz="1600" dirty="0" smtClean="0"/>
              <a:t>вопросов, заданий </a:t>
            </a:r>
            <a:r>
              <a:rPr lang="ru-RU" sz="1600" dirty="0"/>
              <a:t>лучше подготовить заранее. В строке «Вопрос без заголовка» - пишите свой вопрос. Затем </a:t>
            </a:r>
            <a:r>
              <a:rPr lang="ru-RU" sz="1600" dirty="0" smtClean="0"/>
              <a:t>выберите </a:t>
            </a:r>
            <a:r>
              <a:rPr lang="ru-RU" sz="1600" dirty="0"/>
              <a:t>«Тип ответа». Здесь есть несколько вариантов:</a:t>
            </a:r>
          </a:p>
          <a:p>
            <a:r>
              <a:rPr lang="ru-RU" sz="1600" dirty="0"/>
              <a:t>Текст (строка)</a:t>
            </a:r>
          </a:p>
          <a:p>
            <a:r>
              <a:rPr lang="ru-RU" sz="1600" dirty="0"/>
              <a:t>Текст (абзац)</a:t>
            </a:r>
          </a:p>
          <a:p>
            <a:r>
              <a:rPr lang="ru-RU" sz="1600" dirty="0"/>
              <a:t>Один из списка</a:t>
            </a:r>
          </a:p>
          <a:p>
            <a:r>
              <a:rPr lang="ru-RU" sz="1600" dirty="0"/>
              <a:t>Несколько из списка</a:t>
            </a:r>
          </a:p>
          <a:p>
            <a:r>
              <a:rPr lang="ru-RU" sz="1600" dirty="0"/>
              <a:t>Раскрывающийся список</a:t>
            </a:r>
          </a:p>
          <a:p>
            <a:r>
              <a:rPr lang="ru-RU" sz="1600" dirty="0"/>
              <a:t>Шкала</a:t>
            </a:r>
          </a:p>
          <a:p>
            <a:r>
              <a:rPr lang="ru-RU" sz="1600" dirty="0"/>
              <a:t>Сетка (множественный выбор)</a:t>
            </a:r>
          </a:p>
          <a:p>
            <a:r>
              <a:rPr lang="ru-RU" sz="1600" dirty="0"/>
              <a:t>Дата</a:t>
            </a:r>
          </a:p>
          <a:p>
            <a:r>
              <a:rPr lang="ru-RU" sz="1600" dirty="0"/>
              <a:t>Время</a:t>
            </a:r>
          </a:p>
          <a:p>
            <a:r>
              <a:rPr lang="ru-RU" sz="1600" dirty="0"/>
              <a:t>Примечание: Если ответ на вопрос является </a:t>
            </a:r>
            <a:r>
              <a:rPr lang="ru-RU" sz="1600" dirty="0" smtClean="0"/>
              <a:t> </a:t>
            </a:r>
            <a:r>
              <a:rPr lang="ru-RU" sz="1600" dirty="0"/>
              <a:t>обязательным, то справа внизу есть бегунок – переключаете его в правое положение. Тогда в форме этот вопрос будет помечен звездочкой*. Без заполнения ответа на этот вопрос - форма не сможет быть отправлена</a:t>
            </a:r>
            <a:r>
              <a:rPr lang="ru-RU" sz="1600" dirty="0" smtClean="0"/>
              <a:t>.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аполнение Формы заданиями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52" y="2276872"/>
            <a:ext cx="4726347" cy="211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9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484784"/>
            <a:ext cx="7488832" cy="4248472"/>
          </a:xfrm>
        </p:spPr>
        <p:txBody>
          <a:bodyPr>
            <a:normAutofit/>
          </a:bodyPr>
          <a:lstStyle/>
          <a:p>
            <a:r>
              <a:rPr lang="ru-RU" sz="1600" dirty="0"/>
              <a:t>Для того, чтобы добавить следующий вопрос выберите справа на вертикальной панели значок «+».</a:t>
            </a:r>
          </a:p>
          <a:p>
            <a:r>
              <a:rPr lang="ru-RU" sz="1600" dirty="0"/>
              <a:t>Таким образом заполняете всю </a:t>
            </a:r>
            <a:r>
              <a:rPr lang="ru-RU" sz="1600" dirty="0" smtClean="0"/>
              <a:t>форму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ru-RU" sz="1600" dirty="0"/>
              <a:t>При заполнении формы происходит автоматическое сохранение документа.</a:t>
            </a:r>
          </a:p>
          <a:p>
            <a:r>
              <a:rPr lang="ru-RU" sz="1600" dirty="0"/>
              <a:t>Дополнительные </a:t>
            </a:r>
            <a:r>
              <a:rPr lang="ru-RU" sz="1600" dirty="0" smtClean="0"/>
              <a:t>возможности: вы </a:t>
            </a:r>
            <a:r>
              <a:rPr lang="ru-RU" sz="1600" dirty="0"/>
              <a:t>можете добавить в вопросы - название и описание, изображение, </a:t>
            </a:r>
            <a:r>
              <a:rPr lang="ru-RU" sz="1600" dirty="0" smtClean="0"/>
              <a:t>видео (оно должно быть загружено на </a:t>
            </a:r>
            <a:r>
              <a:rPr lang="ru-RU" sz="1600" dirty="0" err="1" smtClean="0"/>
              <a:t>Ютуб</a:t>
            </a:r>
            <a:r>
              <a:rPr lang="ru-RU" sz="1600" dirty="0" smtClean="0"/>
              <a:t>, тогда будет работать ссылка на просмотр) </a:t>
            </a:r>
            <a:r>
              <a:rPr lang="ru-RU" sz="1600" dirty="0"/>
              <a:t>или новый раздел</a:t>
            </a:r>
            <a:r>
              <a:rPr lang="ru-RU" sz="1600" dirty="0" smtClean="0"/>
              <a:t>.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аполнение Формы заданиями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6176764" cy="162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84784"/>
            <a:ext cx="8064896" cy="42484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Чтобы добавить изображение, нажмите на значок панели справа, высветиться команда Вставка изображения. Изображение можно добавить из заранее сохраненных (выберите Обзор, выделите нужное изображение и загрузите).</a:t>
            </a:r>
          </a:p>
          <a:p>
            <a:r>
              <a:rPr lang="ru-RU" sz="1600" dirty="0"/>
              <a:t>Так </a:t>
            </a:r>
            <a:r>
              <a:rPr lang="ru-RU" sz="1600" dirty="0" smtClean="0"/>
              <a:t>выглядит фото из пособия, сохраненное как Изображение, а затем  </a:t>
            </a:r>
            <a:r>
              <a:rPr lang="ru-RU" sz="1600" dirty="0"/>
              <a:t>добавленное </a:t>
            </a:r>
            <a:r>
              <a:rPr lang="ru-RU" sz="1600" dirty="0" smtClean="0"/>
              <a:t> </a:t>
            </a:r>
            <a:r>
              <a:rPr lang="ru-RU" sz="1600" dirty="0"/>
              <a:t>в Гугл </a:t>
            </a:r>
            <a:r>
              <a:rPr lang="ru-RU" sz="1600" dirty="0" smtClean="0"/>
              <a:t>форму.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аполнение Формы заданиями</a:t>
            </a:r>
            <a:endParaRPr lang="ru-RU" dirty="0"/>
          </a:p>
        </p:txBody>
      </p:sp>
      <p:pic>
        <p:nvPicPr>
          <p:cNvPr id="4" name="Picture 2" descr="D:\Users\Elena\Pictures\Пример в Г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20" y="2852936"/>
            <a:ext cx="6300192" cy="24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</TotalTime>
  <Words>1187</Words>
  <Application>Microsoft Office PowerPoint</Application>
  <PresentationFormat>Экран (4:3)</PresentationFormat>
  <Paragraphs>99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Candara</vt:lpstr>
      <vt:lpstr>Symbol</vt:lpstr>
      <vt:lpstr>Волна</vt:lpstr>
      <vt:lpstr>Использование Гугл форм в дистанционном обучении</vt:lpstr>
      <vt:lpstr>Что такое Гугл форма?</vt:lpstr>
      <vt:lpstr>Как создать Гугл форму?</vt:lpstr>
      <vt:lpstr>Как создать Гугл форму?</vt:lpstr>
      <vt:lpstr>Как создать Гугл форму?</vt:lpstr>
      <vt:lpstr>Новая форма</vt:lpstr>
      <vt:lpstr>Наполнение Формы заданиями</vt:lpstr>
      <vt:lpstr>Наполнение Формы заданиями</vt:lpstr>
      <vt:lpstr>Наполнение Формы заданиями</vt:lpstr>
      <vt:lpstr>Наполнение Формы заданиями</vt:lpstr>
      <vt:lpstr>Тест в Гугл форме</vt:lpstr>
      <vt:lpstr>Тест в Гугл форме</vt:lpstr>
      <vt:lpstr>Оформление Гугл формы</vt:lpstr>
      <vt:lpstr>Просмотр, хранение и настройки доступа</vt:lpstr>
      <vt:lpstr>Просмотр, хранение и настройки доступа</vt:lpstr>
      <vt:lpstr>Просмотр, хранение и настройки доступа</vt:lpstr>
      <vt:lpstr>Плюсы Гугл форм</vt:lpstr>
      <vt:lpstr>Минусы Гугл форм</vt:lpstr>
      <vt:lpstr>Полезные ссылки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Гуглформ в дистанционном обучении</dc:title>
  <dc:creator>Elena</dc:creator>
  <cp:lastModifiedBy>Admin</cp:lastModifiedBy>
  <cp:revision>27</cp:revision>
  <dcterms:created xsi:type="dcterms:W3CDTF">2020-05-28T13:02:29Z</dcterms:created>
  <dcterms:modified xsi:type="dcterms:W3CDTF">2020-06-01T07:47:20Z</dcterms:modified>
</cp:coreProperties>
</file>