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9" r:id="rId5"/>
    <p:sldId id="263" r:id="rId6"/>
    <p:sldId id="265" r:id="rId7"/>
    <p:sldId id="268" r:id="rId8"/>
    <p:sldId id="270" r:id="rId9"/>
    <p:sldId id="271" r:id="rId10"/>
    <p:sldId id="272" r:id="rId11"/>
    <p:sldId id="273" r:id="rId12"/>
    <p:sldId id="274" r:id="rId13"/>
    <p:sldId id="267" r:id="rId14"/>
    <p:sldId id="266" r:id="rId15"/>
    <p:sldId id="256" r:id="rId16"/>
    <p:sldId id="276" r:id="rId17"/>
    <p:sldId id="279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5FAB9-E790-4FE9-9360-44099473F59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F549D-04DB-4C5F-B6FB-B618DD56D4E9}">
      <dgm:prSet phldrT="[Текст]" custT="1"/>
      <dgm:spPr/>
      <dgm:t>
        <a:bodyPr/>
        <a:lstStyle/>
        <a:p>
          <a:r>
            <a:rPr lang="ru-RU" sz="2400" b="1" dirty="0" smtClean="0"/>
            <a:t>Важнейшие вопросы</a:t>
          </a:r>
          <a:endParaRPr lang="ru-RU" sz="2400" b="1" dirty="0"/>
        </a:p>
      </dgm:t>
    </dgm:pt>
    <dgm:pt modelId="{AFDEBE06-7595-4836-B00C-AF38AC3C95E5}" type="parTrans" cxnId="{00A7FF66-DEAE-4BE3-8C24-C9B3660998ED}">
      <dgm:prSet/>
      <dgm:spPr/>
      <dgm:t>
        <a:bodyPr/>
        <a:lstStyle/>
        <a:p>
          <a:endParaRPr lang="ru-RU"/>
        </a:p>
      </dgm:t>
    </dgm:pt>
    <dgm:pt modelId="{2E1C4529-342A-408F-BC57-19B07046977E}" type="sibTrans" cxnId="{00A7FF66-DEAE-4BE3-8C24-C9B3660998ED}">
      <dgm:prSet/>
      <dgm:spPr/>
      <dgm:t>
        <a:bodyPr/>
        <a:lstStyle/>
        <a:p>
          <a:endParaRPr lang="ru-RU"/>
        </a:p>
      </dgm:t>
    </dgm:pt>
    <dgm:pt modelId="{4FB72323-B92D-428D-91D7-905A1DFAA9DF}">
      <dgm:prSet phldrT="[Текст]"/>
      <dgm:spPr/>
      <dgm:t>
        <a:bodyPr/>
        <a:lstStyle/>
        <a:p>
          <a:r>
            <a:rPr lang="ru-RU" b="1" dirty="0" smtClean="0"/>
            <a:t>Какими образовательными сайтами мы будем пользоваться с нашими учениками?</a:t>
          </a:r>
          <a:endParaRPr lang="ru-RU" b="1" dirty="0"/>
        </a:p>
      </dgm:t>
    </dgm:pt>
    <dgm:pt modelId="{64D919FC-6284-4C90-989F-DD17409C5904}" type="parTrans" cxnId="{EDCE8C76-C739-4282-A34D-ACF5F3CD75E0}">
      <dgm:prSet/>
      <dgm:spPr/>
      <dgm:t>
        <a:bodyPr/>
        <a:lstStyle/>
        <a:p>
          <a:endParaRPr lang="ru-RU"/>
        </a:p>
      </dgm:t>
    </dgm:pt>
    <dgm:pt modelId="{7EDAC7E9-C065-451E-90FF-A5B024429625}" type="sibTrans" cxnId="{EDCE8C76-C739-4282-A34D-ACF5F3CD75E0}">
      <dgm:prSet/>
      <dgm:spPr/>
      <dgm:t>
        <a:bodyPr/>
        <a:lstStyle/>
        <a:p>
          <a:endParaRPr lang="ru-RU"/>
        </a:p>
      </dgm:t>
    </dgm:pt>
    <dgm:pt modelId="{1ED6CAD6-0CC3-4296-BF23-069782194166}">
      <dgm:prSet phldrT="[Текст]"/>
      <dgm:spPr/>
      <dgm:t>
        <a:bodyPr/>
        <a:lstStyle/>
        <a:p>
          <a:r>
            <a:rPr lang="ru-RU" b="1" dirty="0" smtClean="0"/>
            <a:t>Буду ли я (мы с коллегами) использовать какое-то комплексное решение?</a:t>
          </a:r>
          <a:endParaRPr lang="ru-RU" b="1" dirty="0"/>
        </a:p>
      </dgm:t>
    </dgm:pt>
    <dgm:pt modelId="{7B630392-389B-49A2-B4F6-F4312ADDFBE7}" type="parTrans" cxnId="{2E43A153-D578-4A2A-8A87-87EDEA8C7DCC}">
      <dgm:prSet/>
      <dgm:spPr/>
      <dgm:t>
        <a:bodyPr/>
        <a:lstStyle/>
        <a:p>
          <a:endParaRPr lang="ru-RU"/>
        </a:p>
      </dgm:t>
    </dgm:pt>
    <dgm:pt modelId="{AD8817BC-BD33-4EC4-8547-B17108D47A91}" type="sibTrans" cxnId="{2E43A153-D578-4A2A-8A87-87EDEA8C7DCC}">
      <dgm:prSet/>
      <dgm:spPr/>
      <dgm:t>
        <a:bodyPr/>
        <a:lstStyle/>
        <a:p>
          <a:endParaRPr lang="ru-RU"/>
        </a:p>
      </dgm:t>
    </dgm:pt>
    <dgm:pt modelId="{E4EC0A88-2AB0-4473-953C-1F5A5D8604A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Какие цифровые ресурсы мы с учениками будем использовать в следующем году?</a:t>
          </a:r>
          <a:endParaRPr lang="ru-RU" b="1" dirty="0">
            <a:solidFill>
              <a:schemeClr val="bg1"/>
            </a:solidFill>
          </a:endParaRPr>
        </a:p>
      </dgm:t>
    </dgm:pt>
    <dgm:pt modelId="{061DAF9C-8598-409D-869E-E5532BC16F10}" type="parTrans" cxnId="{FF07DCD4-0EDB-45C0-B1C2-2FAF05AC7AA6}">
      <dgm:prSet/>
      <dgm:spPr/>
      <dgm:t>
        <a:bodyPr/>
        <a:lstStyle/>
        <a:p>
          <a:endParaRPr lang="ru-RU"/>
        </a:p>
      </dgm:t>
    </dgm:pt>
    <dgm:pt modelId="{F0BD2DF0-E598-4AA4-B93A-4925F114122B}" type="sibTrans" cxnId="{FF07DCD4-0EDB-45C0-B1C2-2FAF05AC7AA6}">
      <dgm:prSet/>
      <dgm:spPr/>
      <dgm:t>
        <a:bodyPr/>
        <a:lstStyle/>
        <a:p>
          <a:endParaRPr lang="ru-RU"/>
        </a:p>
      </dgm:t>
    </dgm:pt>
    <dgm:pt modelId="{53394813-4271-4EDC-8F8C-1ADE2BF8E73F}">
      <dgm:prSet phldrT="[Текст]"/>
      <dgm:spPr/>
      <dgm:t>
        <a:bodyPr/>
        <a:lstStyle/>
        <a:p>
          <a:r>
            <a:rPr lang="ru-RU" b="1" dirty="0" smtClean="0"/>
            <a:t>Какие цифровые навыки понадобятся мне и моим ученикам?</a:t>
          </a:r>
          <a:endParaRPr lang="ru-RU" b="1" dirty="0"/>
        </a:p>
      </dgm:t>
    </dgm:pt>
    <dgm:pt modelId="{7D46F081-3668-433A-9CCC-14FE3C8E7EEF}" type="parTrans" cxnId="{83554AFB-4B8B-4A41-973B-86D3F1F9165B}">
      <dgm:prSet/>
      <dgm:spPr/>
      <dgm:t>
        <a:bodyPr/>
        <a:lstStyle/>
        <a:p>
          <a:endParaRPr lang="ru-RU"/>
        </a:p>
      </dgm:t>
    </dgm:pt>
    <dgm:pt modelId="{51E87FA5-5C29-4672-82A8-512EC3F8D901}" type="sibTrans" cxnId="{83554AFB-4B8B-4A41-973B-86D3F1F9165B}">
      <dgm:prSet/>
      <dgm:spPr/>
      <dgm:t>
        <a:bodyPr/>
        <a:lstStyle/>
        <a:p>
          <a:endParaRPr lang="ru-RU"/>
        </a:p>
      </dgm:t>
    </dgm:pt>
    <dgm:pt modelId="{ACA394EF-7AF7-430A-8E75-4F324C28E645}" type="pres">
      <dgm:prSet presAssocID="{6405FAB9-E790-4FE9-9360-44099473F59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352A12-49A4-4F56-B8C9-A3966666F567}" type="pres">
      <dgm:prSet presAssocID="{6405FAB9-E790-4FE9-9360-44099473F599}" presName="matrix" presStyleCnt="0"/>
      <dgm:spPr/>
    </dgm:pt>
    <dgm:pt modelId="{5CD0183B-8AEF-4664-B9B2-2552924B56A9}" type="pres">
      <dgm:prSet presAssocID="{6405FAB9-E790-4FE9-9360-44099473F599}" presName="tile1" presStyleLbl="node1" presStyleIdx="0" presStyleCnt="4"/>
      <dgm:spPr/>
      <dgm:t>
        <a:bodyPr/>
        <a:lstStyle/>
        <a:p>
          <a:endParaRPr lang="ru-RU"/>
        </a:p>
      </dgm:t>
    </dgm:pt>
    <dgm:pt modelId="{6FA43965-7252-424F-8FA9-1DBDE0A631C8}" type="pres">
      <dgm:prSet presAssocID="{6405FAB9-E790-4FE9-9360-44099473F59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C4CA2-9BC2-45E9-9CA3-82B6D26ED720}" type="pres">
      <dgm:prSet presAssocID="{6405FAB9-E790-4FE9-9360-44099473F599}" presName="tile2" presStyleLbl="node1" presStyleIdx="1" presStyleCnt="4"/>
      <dgm:spPr/>
      <dgm:t>
        <a:bodyPr/>
        <a:lstStyle/>
        <a:p>
          <a:endParaRPr lang="ru-RU"/>
        </a:p>
      </dgm:t>
    </dgm:pt>
    <dgm:pt modelId="{47358F72-F927-4A84-B707-463F8B9C337D}" type="pres">
      <dgm:prSet presAssocID="{6405FAB9-E790-4FE9-9360-44099473F59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564F7-8D7C-4745-B464-B70C8B239DDA}" type="pres">
      <dgm:prSet presAssocID="{6405FAB9-E790-4FE9-9360-44099473F599}" presName="tile3" presStyleLbl="node1" presStyleIdx="2" presStyleCnt="4"/>
      <dgm:spPr/>
      <dgm:t>
        <a:bodyPr/>
        <a:lstStyle/>
        <a:p>
          <a:endParaRPr lang="ru-RU"/>
        </a:p>
      </dgm:t>
    </dgm:pt>
    <dgm:pt modelId="{74BEB17B-B774-413C-A3A0-76A1258C5577}" type="pres">
      <dgm:prSet presAssocID="{6405FAB9-E790-4FE9-9360-44099473F59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54FAF-9A63-4F88-8838-B24FA894871A}" type="pres">
      <dgm:prSet presAssocID="{6405FAB9-E790-4FE9-9360-44099473F599}" presName="tile4" presStyleLbl="node1" presStyleIdx="3" presStyleCnt="4"/>
      <dgm:spPr/>
      <dgm:t>
        <a:bodyPr/>
        <a:lstStyle/>
        <a:p>
          <a:endParaRPr lang="ru-RU"/>
        </a:p>
      </dgm:t>
    </dgm:pt>
    <dgm:pt modelId="{1A4C77EC-23B7-4020-864B-B944E44F6FA2}" type="pres">
      <dgm:prSet presAssocID="{6405FAB9-E790-4FE9-9360-44099473F59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1EA6D-BCD7-4007-AF65-51651FB9777E}" type="pres">
      <dgm:prSet presAssocID="{6405FAB9-E790-4FE9-9360-44099473F599}" presName="centerTile" presStyleLbl="fgShp" presStyleIdx="0" presStyleCnt="1" custScaleX="125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53229-E504-4987-9D57-FE1DBECE3A5F}" type="presOf" srcId="{53394813-4271-4EDC-8F8C-1ADE2BF8E73F}" destId="{1A4C77EC-23B7-4020-864B-B944E44F6FA2}" srcOrd="1" destOrd="0" presId="urn:microsoft.com/office/officeart/2005/8/layout/matrix1"/>
    <dgm:cxn modelId="{9AE48BBA-3CC2-45FB-9FFC-521532410835}" type="presOf" srcId="{0F4F549D-04DB-4C5F-B6FB-B618DD56D4E9}" destId="{FD31EA6D-BCD7-4007-AF65-51651FB9777E}" srcOrd="0" destOrd="0" presId="urn:microsoft.com/office/officeart/2005/8/layout/matrix1"/>
    <dgm:cxn modelId="{83554AFB-4B8B-4A41-973B-86D3F1F9165B}" srcId="{0F4F549D-04DB-4C5F-B6FB-B618DD56D4E9}" destId="{53394813-4271-4EDC-8F8C-1ADE2BF8E73F}" srcOrd="3" destOrd="0" parTransId="{7D46F081-3668-433A-9CCC-14FE3C8E7EEF}" sibTransId="{51E87FA5-5C29-4672-82A8-512EC3F8D901}"/>
    <dgm:cxn modelId="{E0EFA21E-593D-426B-86EC-D319C0D78F0A}" type="presOf" srcId="{53394813-4271-4EDC-8F8C-1ADE2BF8E73F}" destId="{1EC54FAF-9A63-4F88-8838-B24FA894871A}" srcOrd="0" destOrd="0" presId="urn:microsoft.com/office/officeart/2005/8/layout/matrix1"/>
    <dgm:cxn modelId="{6111E8D2-1543-451D-B1C3-D5381522EA1E}" type="presOf" srcId="{4FB72323-B92D-428D-91D7-905A1DFAA9DF}" destId="{5CD0183B-8AEF-4664-B9B2-2552924B56A9}" srcOrd="0" destOrd="0" presId="urn:microsoft.com/office/officeart/2005/8/layout/matrix1"/>
    <dgm:cxn modelId="{EDCE8C76-C739-4282-A34D-ACF5F3CD75E0}" srcId="{0F4F549D-04DB-4C5F-B6FB-B618DD56D4E9}" destId="{4FB72323-B92D-428D-91D7-905A1DFAA9DF}" srcOrd="0" destOrd="0" parTransId="{64D919FC-6284-4C90-989F-DD17409C5904}" sibTransId="{7EDAC7E9-C065-451E-90FF-A5B024429625}"/>
    <dgm:cxn modelId="{BEE18197-5669-45DC-9904-C21F2A26E5DA}" type="presOf" srcId="{1ED6CAD6-0CC3-4296-BF23-069782194166}" destId="{E8FC4CA2-9BC2-45E9-9CA3-82B6D26ED720}" srcOrd="0" destOrd="0" presId="urn:microsoft.com/office/officeart/2005/8/layout/matrix1"/>
    <dgm:cxn modelId="{56ABE24A-265D-4FB3-BC42-8B512C869458}" type="presOf" srcId="{6405FAB9-E790-4FE9-9360-44099473F599}" destId="{ACA394EF-7AF7-430A-8E75-4F324C28E645}" srcOrd="0" destOrd="0" presId="urn:microsoft.com/office/officeart/2005/8/layout/matrix1"/>
    <dgm:cxn modelId="{8DE39018-CFE3-4322-BE8B-1E0FDAF59F54}" type="presOf" srcId="{4FB72323-B92D-428D-91D7-905A1DFAA9DF}" destId="{6FA43965-7252-424F-8FA9-1DBDE0A631C8}" srcOrd="1" destOrd="0" presId="urn:microsoft.com/office/officeart/2005/8/layout/matrix1"/>
    <dgm:cxn modelId="{D1FACC30-2D60-40CC-A06C-0BD4F55761BB}" type="presOf" srcId="{E4EC0A88-2AB0-4473-953C-1F5A5D8604A0}" destId="{490564F7-8D7C-4745-B464-B70C8B239DDA}" srcOrd="0" destOrd="0" presId="urn:microsoft.com/office/officeart/2005/8/layout/matrix1"/>
    <dgm:cxn modelId="{B566527D-C641-4054-BD81-96F28BF62B99}" type="presOf" srcId="{E4EC0A88-2AB0-4473-953C-1F5A5D8604A0}" destId="{74BEB17B-B774-413C-A3A0-76A1258C5577}" srcOrd="1" destOrd="0" presId="urn:microsoft.com/office/officeart/2005/8/layout/matrix1"/>
    <dgm:cxn modelId="{FC705F33-DB80-42D1-946C-CA58310C9469}" type="presOf" srcId="{1ED6CAD6-0CC3-4296-BF23-069782194166}" destId="{47358F72-F927-4A84-B707-463F8B9C337D}" srcOrd="1" destOrd="0" presId="urn:microsoft.com/office/officeart/2005/8/layout/matrix1"/>
    <dgm:cxn modelId="{00A7FF66-DEAE-4BE3-8C24-C9B3660998ED}" srcId="{6405FAB9-E790-4FE9-9360-44099473F599}" destId="{0F4F549D-04DB-4C5F-B6FB-B618DD56D4E9}" srcOrd="0" destOrd="0" parTransId="{AFDEBE06-7595-4836-B00C-AF38AC3C95E5}" sibTransId="{2E1C4529-342A-408F-BC57-19B07046977E}"/>
    <dgm:cxn modelId="{FF07DCD4-0EDB-45C0-B1C2-2FAF05AC7AA6}" srcId="{0F4F549D-04DB-4C5F-B6FB-B618DD56D4E9}" destId="{E4EC0A88-2AB0-4473-953C-1F5A5D8604A0}" srcOrd="2" destOrd="0" parTransId="{061DAF9C-8598-409D-869E-E5532BC16F10}" sibTransId="{F0BD2DF0-E598-4AA4-B93A-4925F114122B}"/>
    <dgm:cxn modelId="{2E43A153-D578-4A2A-8A87-87EDEA8C7DCC}" srcId="{0F4F549D-04DB-4C5F-B6FB-B618DD56D4E9}" destId="{1ED6CAD6-0CC3-4296-BF23-069782194166}" srcOrd="1" destOrd="0" parTransId="{7B630392-389B-49A2-B4F6-F4312ADDFBE7}" sibTransId="{AD8817BC-BD33-4EC4-8547-B17108D47A91}"/>
    <dgm:cxn modelId="{3D2E4433-AAC4-44F4-B740-1C50C1B612EB}" type="presParOf" srcId="{ACA394EF-7AF7-430A-8E75-4F324C28E645}" destId="{20352A12-49A4-4F56-B8C9-A3966666F567}" srcOrd="0" destOrd="0" presId="urn:microsoft.com/office/officeart/2005/8/layout/matrix1"/>
    <dgm:cxn modelId="{1B4105C0-FAD6-447E-A0C9-9AD2D0F0E3AF}" type="presParOf" srcId="{20352A12-49A4-4F56-B8C9-A3966666F567}" destId="{5CD0183B-8AEF-4664-B9B2-2552924B56A9}" srcOrd="0" destOrd="0" presId="urn:microsoft.com/office/officeart/2005/8/layout/matrix1"/>
    <dgm:cxn modelId="{E52CCEDF-EC5C-4E4D-A3ED-26D3F6352872}" type="presParOf" srcId="{20352A12-49A4-4F56-B8C9-A3966666F567}" destId="{6FA43965-7252-424F-8FA9-1DBDE0A631C8}" srcOrd="1" destOrd="0" presId="urn:microsoft.com/office/officeart/2005/8/layout/matrix1"/>
    <dgm:cxn modelId="{A94AB601-2903-41F3-BC84-35DBE8442248}" type="presParOf" srcId="{20352A12-49A4-4F56-B8C9-A3966666F567}" destId="{E8FC4CA2-9BC2-45E9-9CA3-82B6D26ED720}" srcOrd="2" destOrd="0" presId="urn:microsoft.com/office/officeart/2005/8/layout/matrix1"/>
    <dgm:cxn modelId="{CCD67B13-8237-4A6B-AA5A-94848FC6C48B}" type="presParOf" srcId="{20352A12-49A4-4F56-B8C9-A3966666F567}" destId="{47358F72-F927-4A84-B707-463F8B9C337D}" srcOrd="3" destOrd="0" presId="urn:microsoft.com/office/officeart/2005/8/layout/matrix1"/>
    <dgm:cxn modelId="{D83DFD57-B843-4677-BB3E-072C809EBC9D}" type="presParOf" srcId="{20352A12-49A4-4F56-B8C9-A3966666F567}" destId="{490564F7-8D7C-4745-B464-B70C8B239DDA}" srcOrd="4" destOrd="0" presId="urn:microsoft.com/office/officeart/2005/8/layout/matrix1"/>
    <dgm:cxn modelId="{8F74538C-272C-44E7-8617-8C0AF521D7F1}" type="presParOf" srcId="{20352A12-49A4-4F56-B8C9-A3966666F567}" destId="{74BEB17B-B774-413C-A3A0-76A1258C5577}" srcOrd="5" destOrd="0" presId="urn:microsoft.com/office/officeart/2005/8/layout/matrix1"/>
    <dgm:cxn modelId="{8071159C-CD7B-484F-9B5B-B1B2942FA859}" type="presParOf" srcId="{20352A12-49A4-4F56-B8C9-A3966666F567}" destId="{1EC54FAF-9A63-4F88-8838-B24FA894871A}" srcOrd="6" destOrd="0" presId="urn:microsoft.com/office/officeart/2005/8/layout/matrix1"/>
    <dgm:cxn modelId="{D9483214-8C8F-4A55-B288-CFFAC619BA16}" type="presParOf" srcId="{20352A12-49A4-4F56-B8C9-A3966666F567}" destId="{1A4C77EC-23B7-4020-864B-B944E44F6FA2}" srcOrd="7" destOrd="0" presId="urn:microsoft.com/office/officeart/2005/8/layout/matrix1"/>
    <dgm:cxn modelId="{370EFC86-741B-41B6-820E-96A370E63CB3}" type="presParOf" srcId="{ACA394EF-7AF7-430A-8E75-4F324C28E645}" destId="{FD31EA6D-BCD7-4007-AF65-51651FB977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C9167-6078-4D2E-8074-93E9D486C12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3013404-2931-477E-8E13-9E8013518A4C}">
      <dgm:prSet phldrT="[Текст]"/>
      <dgm:spPr/>
      <dgm:t>
        <a:bodyPr/>
        <a:lstStyle/>
        <a:p>
          <a:r>
            <a:rPr lang="ru-RU" b="1" dirty="0" smtClean="0"/>
            <a:t>Российские образовательные платформы</a:t>
          </a:r>
          <a:endParaRPr lang="ru-RU" b="1" dirty="0"/>
        </a:p>
      </dgm:t>
    </dgm:pt>
    <dgm:pt modelId="{C5B8317A-2BE4-44CF-BE82-49BF46EF55A5}" type="parTrans" cxnId="{13416BC0-E199-43AA-B363-96DB33311749}">
      <dgm:prSet/>
      <dgm:spPr/>
      <dgm:t>
        <a:bodyPr/>
        <a:lstStyle/>
        <a:p>
          <a:endParaRPr lang="ru-RU"/>
        </a:p>
      </dgm:t>
    </dgm:pt>
    <dgm:pt modelId="{37048291-5F88-4A61-BAEA-9D6448A93C93}" type="sibTrans" cxnId="{13416BC0-E199-43AA-B363-96DB33311749}">
      <dgm:prSet/>
      <dgm:spPr/>
      <dgm:t>
        <a:bodyPr/>
        <a:lstStyle/>
        <a:p>
          <a:endParaRPr lang="ru-RU"/>
        </a:p>
      </dgm:t>
    </dgm:pt>
    <dgm:pt modelId="{CBB894FA-6337-4171-BE9D-B5F9FD850007}">
      <dgm:prSet phldrT="[Текст]"/>
      <dgm:spPr/>
      <dgm:t>
        <a:bodyPr/>
        <a:lstStyle/>
        <a:p>
          <a:r>
            <a:rPr lang="ru-RU" b="1" dirty="0" smtClean="0"/>
            <a:t>Интерактивные инструменты урока</a:t>
          </a:r>
          <a:endParaRPr lang="ru-RU" b="1" dirty="0"/>
        </a:p>
      </dgm:t>
    </dgm:pt>
    <dgm:pt modelId="{649817BD-E8F2-46BF-A5AA-0B2531A97750}" type="parTrans" cxnId="{92C7A079-C298-4290-87FA-0E74F42948A6}">
      <dgm:prSet/>
      <dgm:spPr/>
      <dgm:t>
        <a:bodyPr/>
        <a:lstStyle/>
        <a:p>
          <a:endParaRPr lang="ru-RU"/>
        </a:p>
      </dgm:t>
    </dgm:pt>
    <dgm:pt modelId="{E22542AE-1937-4556-8B33-0DD4A75ABEF8}" type="sibTrans" cxnId="{92C7A079-C298-4290-87FA-0E74F42948A6}">
      <dgm:prSet/>
      <dgm:spPr/>
      <dgm:t>
        <a:bodyPr/>
        <a:lstStyle/>
        <a:p>
          <a:endParaRPr lang="ru-RU"/>
        </a:p>
      </dgm:t>
    </dgm:pt>
    <dgm:pt modelId="{3152AD35-28B9-4A5D-BE57-F45EF26D443D}">
      <dgm:prSet phldrT="[Текст]"/>
      <dgm:spPr/>
      <dgm:t>
        <a:bodyPr/>
        <a:lstStyle/>
        <a:p>
          <a:r>
            <a:rPr lang="ru-RU" b="1" dirty="0" smtClean="0"/>
            <a:t>Программы для проведения </a:t>
          </a:r>
          <a:r>
            <a:rPr lang="ru-RU" b="1" dirty="0" err="1" smtClean="0"/>
            <a:t>вебинаров</a:t>
          </a:r>
          <a:r>
            <a:rPr lang="ru-RU" b="1" dirty="0" smtClean="0"/>
            <a:t> и видеоконференций</a:t>
          </a:r>
          <a:endParaRPr lang="ru-RU" b="1" dirty="0"/>
        </a:p>
      </dgm:t>
    </dgm:pt>
    <dgm:pt modelId="{51043881-6258-4BC5-A332-6E07BBF43799}" type="parTrans" cxnId="{6BFB8E4F-555C-4F42-8294-9F45A71C9420}">
      <dgm:prSet/>
      <dgm:spPr/>
      <dgm:t>
        <a:bodyPr/>
        <a:lstStyle/>
        <a:p>
          <a:endParaRPr lang="ru-RU"/>
        </a:p>
      </dgm:t>
    </dgm:pt>
    <dgm:pt modelId="{E35B191A-578D-44AC-8282-58701DFD7230}" type="sibTrans" cxnId="{6BFB8E4F-555C-4F42-8294-9F45A71C9420}">
      <dgm:prSet/>
      <dgm:spPr/>
      <dgm:t>
        <a:bodyPr/>
        <a:lstStyle/>
        <a:p>
          <a:endParaRPr lang="ru-RU"/>
        </a:p>
      </dgm:t>
    </dgm:pt>
    <dgm:pt modelId="{D8165FA8-89CE-444F-8F1D-EB0CEB06851B}" type="pres">
      <dgm:prSet presAssocID="{365C9167-6078-4D2E-8074-93E9D486C12F}" presName="compositeShape" presStyleCnt="0">
        <dgm:presLayoutVars>
          <dgm:chMax val="7"/>
          <dgm:dir/>
          <dgm:resizeHandles val="exact"/>
        </dgm:presLayoutVars>
      </dgm:prSet>
      <dgm:spPr/>
    </dgm:pt>
    <dgm:pt modelId="{BD51C332-F1B8-42C2-8DAE-3A90599C4C0F}" type="pres">
      <dgm:prSet presAssocID="{B3013404-2931-477E-8E13-9E8013518A4C}" presName="circ1" presStyleLbl="vennNode1" presStyleIdx="0" presStyleCnt="3" custScaleX="131250"/>
      <dgm:spPr/>
      <dgm:t>
        <a:bodyPr/>
        <a:lstStyle/>
        <a:p>
          <a:endParaRPr lang="ru-RU"/>
        </a:p>
      </dgm:t>
    </dgm:pt>
    <dgm:pt modelId="{6145CC49-F92D-4C4A-B0BF-6BACF3D046A7}" type="pres">
      <dgm:prSet presAssocID="{B3013404-2931-477E-8E13-9E8013518A4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18687-A8CF-4D60-BFDE-F5547746191A}" type="pres">
      <dgm:prSet presAssocID="{CBB894FA-6337-4171-BE9D-B5F9FD850007}" presName="circ2" presStyleLbl="vennNode1" presStyleIdx="1" presStyleCnt="3" custScaleX="129542" custLinFactNeighborX="25914"/>
      <dgm:spPr/>
      <dgm:t>
        <a:bodyPr/>
        <a:lstStyle/>
        <a:p>
          <a:endParaRPr lang="ru-RU"/>
        </a:p>
      </dgm:t>
    </dgm:pt>
    <dgm:pt modelId="{57A8A263-F83C-420D-AB80-79F08638AEBF}" type="pres">
      <dgm:prSet presAssocID="{CBB894FA-6337-4171-BE9D-B5F9FD85000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E6E7C-A4CF-4D18-A2ED-7EC318E02019}" type="pres">
      <dgm:prSet presAssocID="{3152AD35-28B9-4A5D-BE57-F45EF26D443D}" presName="circ3" presStyleLbl="vennNode1" presStyleIdx="2" presStyleCnt="3" custScaleX="140636" custLinFactNeighborX="-49497" custLinFactNeighborY="12500"/>
      <dgm:spPr/>
      <dgm:t>
        <a:bodyPr/>
        <a:lstStyle/>
        <a:p>
          <a:endParaRPr lang="ru-RU"/>
        </a:p>
      </dgm:t>
    </dgm:pt>
    <dgm:pt modelId="{BCDEA7B6-3D43-4DA1-B7C0-6700C27CE346}" type="pres">
      <dgm:prSet presAssocID="{3152AD35-28B9-4A5D-BE57-F45EF26D44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6628BB-5A79-4A28-B9B4-5DCFB22F1239}" type="presOf" srcId="{CBB894FA-6337-4171-BE9D-B5F9FD850007}" destId="{57A8A263-F83C-420D-AB80-79F08638AEBF}" srcOrd="1" destOrd="0" presId="urn:microsoft.com/office/officeart/2005/8/layout/venn1"/>
    <dgm:cxn modelId="{DE4C7D95-D4CC-43BB-B8D6-FF1A8D7BE84D}" type="presOf" srcId="{3152AD35-28B9-4A5D-BE57-F45EF26D443D}" destId="{BCDEA7B6-3D43-4DA1-B7C0-6700C27CE346}" srcOrd="1" destOrd="0" presId="urn:microsoft.com/office/officeart/2005/8/layout/venn1"/>
    <dgm:cxn modelId="{13416BC0-E199-43AA-B363-96DB33311749}" srcId="{365C9167-6078-4D2E-8074-93E9D486C12F}" destId="{B3013404-2931-477E-8E13-9E8013518A4C}" srcOrd="0" destOrd="0" parTransId="{C5B8317A-2BE4-44CF-BE82-49BF46EF55A5}" sibTransId="{37048291-5F88-4A61-BAEA-9D6448A93C93}"/>
    <dgm:cxn modelId="{D5A41AF9-1B7A-4916-9752-3656E9C3836E}" type="presOf" srcId="{365C9167-6078-4D2E-8074-93E9D486C12F}" destId="{D8165FA8-89CE-444F-8F1D-EB0CEB06851B}" srcOrd="0" destOrd="0" presId="urn:microsoft.com/office/officeart/2005/8/layout/venn1"/>
    <dgm:cxn modelId="{40C35209-A08A-4C35-8064-80ECD620FF03}" type="presOf" srcId="{B3013404-2931-477E-8E13-9E8013518A4C}" destId="{BD51C332-F1B8-42C2-8DAE-3A90599C4C0F}" srcOrd="0" destOrd="0" presId="urn:microsoft.com/office/officeart/2005/8/layout/venn1"/>
    <dgm:cxn modelId="{6BFB8E4F-555C-4F42-8294-9F45A71C9420}" srcId="{365C9167-6078-4D2E-8074-93E9D486C12F}" destId="{3152AD35-28B9-4A5D-BE57-F45EF26D443D}" srcOrd="2" destOrd="0" parTransId="{51043881-6258-4BC5-A332-6E07BBF43799}" sibTransId="{E35B191A-578D-44AC-8282-58701DFD7230}"/>
    <dgm:cxn modelId="{4BFC8425-6053-428D-BCD8-A8CD7F989204}" type="presOf" srcId="{CBB894FA-6337-4171-BE9D-B5F9FD850007}" destId="{18418687-A8CF-4D60-BFDE-F5547746191A}" srcOrd="0" destOrd="0" presId="urn:microsoft.com/office/officeart/2005/8/layout/venn1"/>
    <dgm:cxn modelId="{CBBE4B6B-E22C-43E7-8A70-DF32BA037F00}" type="presOf" srcId="{B3013404-2931-477E-8E13-9E8013518A4C}" destId="{6145CC49-F92D-4C4A-B0BF-6BACF3D046A7}" srcOrd="1" destOrd="0" presId="urn:microsoft.com/office/officeart/2005/8/layout/venn1"/>
    <dgm:cxn modelId="{7F498BEC-0339-483F-896B-A588BDF9272F}" type="presOf" srcId="{3152AD35-28B9-4A5D-BE57-F45EF26D443D}" destId="{005E6E7C-A4CF-4D18-A2ED-7EC318E02019}" srcOrd="0" destOrd="0" presId="urn:microsoft.com/office/officeart/2005/8/layout/venn1"/>
    <dgm:cxn modelId="{92C7A079-C298-4290-87FA-0E74F42948A6}" srcId="{365C9167-6078-4D2E-8074-93E9D486C12F}" destId="{CBB894FA-6337-4171-BE9D-B5F9FD850007}" srcOrd="1" destOrd="0" parTransId="{649817BD-E8F2-46BF-A5AA-0B2531A97750}" sibTransId="{E22542AE-1937-4556-8B33-0DD4A75ABEF8}"/>
    <dgm:cxn modelId="{986DE9E7-B8ED-466E-A6FE-2E9DDDF8AFB1}" type="presParOf" srcId="{D8165FA8-89CE-444F-8F1D-EB0CEB06851B}" destId="{BD51C332-F1B8-42C2-8DAE-3A90599C4C0F}" srcOrd="0" destOrd="0" presId="urn:microsoft.com/office/officeart/2005/8/layout/venn1"/>
    <dgm:cxn modelId="{E61B7CF5-FC42-43CB-8064-412BA5C8C07F}" type="presParOf" srcId="{D8165FA8-89CE-444F-8F1D-EB0CEB06851B}" destId="{6145CC49-F92D-4C4A-B0BF-6BACF3D046A7}" srcOrd="1" destOrd="0" presId="urn:microsoft.com/office/officeart/2005/8/layout/venn1"/>
    <dgm:cxn modelId="{4C8E1ED0-2B8E-4254-824A-F1DF05129B65}" type="presParOf" srcId="{D8165FA8-89CE-444F-8F1D-EB0CEB06851B}" destId="{18418687-A8CF-4D60-BFDE-F5547746191A}" srcOrd="2" destOrd="0" presId="urn:microsoft.com/office/officeart/2005/8/layout/venn1"/>
    <dgm:cxn modelId="{56076280-8D11-4586-9D22-41D3653EDF94}" type="presParOf" srcId="{D8165FA8-89CE-444F-8F1D-EB0CEB06851B}" destId="{57A8A263-F83C-420D-AB80-79F08638AEBF}" srcOrd="3" destOrd="0" presId="urn:microsoft.com/office/officeart/2005/8/layout/venn1"/>
    <dgm:cxn modelId="{45DC43E7-D4D5-4521-B85C-E54C5DD8F64D}" type="presParOf" srcId="{D8165FA8-89CE-444F-8F1D-EB0CEB06851B}" destId="{005E6E7C-A4CF-4D18-A2ED-7EC318E02019}" srcOrd="4" destOrd="0" presId="urn:microsoft.com/office/officeart/2005/8/layout/venn1"/>
    <dgm:cxn modelId="{3007C1D4-668C-4BA5-8086-7364F81176FA}" type="presParOf" srcId="{D8165FA8-89CE-444F-8F1D-EB0CEB06851B}" destId="{BCDEA7B6-3D43-4DA1-B7C0-6700C27CE34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577516"/>
            <a:ext cx="8301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 дистанционно, или учебный процесс в системе дистанционного обучения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715000"/>
            <a:ext cx="4339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Галактионова Н. Е, 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ГМО учителей русского языка и литературы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6670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Мир меняется постоянно. Мы не первые и не последние, кому приходится переживать профессиональные трансформации вместе со временем.</a:t>
            </a:r>
          </a:p>
          <a:p>
            <a:r>
              <a:rPr lang="ru-RU" sz="2400" i="1" dirty="0" smtClean="0"/>
              <a:t>… Вместе со своими учениками.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500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73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Образовательный портал для подготовки к экзаменам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oom-Pro-Annuall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4260273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200" y="533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Сервисы для организации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видеоуроков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конференций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676400"/>
            <a:ext cx="396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сервис для проведения видеоконференций,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онлайн-встреч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дистанционного обучения школьников. Этот сервис помогает установить видео-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аудиосвязь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каждым участником. Учитель на уроке может показать презентацию, фото, видео и т.д. С помощью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уроки проходят интересно и увлеченно. Дети и учитель видят друг друга, могут общаться, отвечать на поставленные вопросы.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14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дистанционного урока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830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Мотивация;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инструкция;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информация;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контроль;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коммуникация и консультация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-415498"/>
            <a:ext cx="300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57232"/>
            <a:ext cx="8229600" cy="535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Нам необходимо принять вызов времени и соответствовать званию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УЧИТЕЛЯ,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современного, умного, интеллигентного, человечного.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57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сочинений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25899"/>
            <a:ext cx="822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Тематические направления Конкурса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«И 100, и 200 лет пройдёт, никто войны забыть не сможет…»(К. Симонов): 2020 год – Год памяти и славы.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«Он гением блистал в бою любом…» (Дж. Г. Байрон): 290-летие со дня рождения А. В. Суворова.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Самый холодный материк на Земле: 200-летие открытия Антарктиды экспедицией </a:t>
            </a:r>
            <a:r>
              <a:rPr lang="ru-RU" dirty="0" err="1" smtClean="0"/>
              <a:t>Фаддея</a:t>
            </a:r>
            <a:r>
              <a:rPr lang="ru-RU" dirty="0" smtClean="0"/>
              <a:t> Беллинсгаузена и Михаила Лазарева.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Охраняя растения, охраняем жизнь: 2020 год – Международный год охраны здоровья растений.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«Чтобы жить, нужно солнце, свобода и маленький цветок» (Г.Х. Андерсен): от «зелёной» школы к «зелёной» планете.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«У математиков существует свой язык – это формулы»: 170-летие со дня рождения С. В. Ковалевской.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«Писательство – не ремесло и не занятие. Писательство - призвание» (К. Паустовский): юбилеи российских писателей.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«Книга – это духовное завещание одного поколения другому» (А. Герцен): юбилеи литературных произведений.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«Я рожден, и это всё, что необходимо, чтобы быть счастливым!» (Альберт Эйнштейн): 2018-2027 – Десятилетие детства в России.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Человек, общество и освоение новых видов энергии: 100 лет плану ГОЭЛРО.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5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577516"/>
            <a:ext cx="8301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 дистанционно, или учебный процесс в системе дистанционного обучения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715000"/>
            <a:ext cx="4339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Галактионова Н. Е, 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ГМО учителей русского языка и литературы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6670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У каждого времени свои приоритеты, сегодня от человека требуется способность быстро и эффективно осваивать новое. Научить этому ученика может только тот учитель, кому учиться нравится самому.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500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ОБРАЗОВАТЕЛЬНЫЕ ТЕХНОЛОГИИ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8534400" cy="4525963"/>
          </a:xfrm>
        </p:spPr>
        <p:txBody>
          <a:bodyPr>
            <a:normAutofit/>
          </a:bodyPr>
          <a:lstStyle/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«Дистанционные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 — это образовательные технологии, которые реализуются в основном с применением информационно-телекоммуникационных сетей при опосредованном взаимодействии обучающихся и педагогических работников (на расстоянии)».</a:t>
            </a:r>
          </a:p>
        </p:txBody>
      </p:sp>
    </p:spTree>
    <p:extLst>
      <p:ext uri="{BB962C8B-B14F-4D97-AF65-F5344CB8AC3E}">
        <p14:creationId xmlns:p14="http://schemas.microsoft.com/office/powerpoint/2010/main" val="40517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Картина по стране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686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43% учителей испытывали сложности с выбором платформы для занятий с детьми</a:t>
            </a:r>
          </a:p>
          <a:p>
            <a:endParaRPr lang="ru-RU" sz="2300" dirty="0" smtClean="0"/>
          </a:p>
          <a:p>
            <a:r>
              <a:rPr lang="ru-RU" sz="2300" dirty="0" smtClean="0"/>
              <a:t>84% учителей считают, что их нагрузка увеличилась с переходом школ на дистанционное обучение</a:t>
            </a:r>
          </a:p>
          <a:p>
            <a:endParaRPr lang="ru-RU" sz="2300" dirty="0" smtClean="0"/>
          </a:p>
          <a:p>
            <a:r>
              <a:rPr lang="ru-RU" sz="2300" dirty="0" smtClean="0"/>
              <a:t>Из тех, кто стал пользоваться электронными </a:t>
            </a:r>
            <a:r>
              <a:rPr lang="ru-RU" sz="2300" dirty="0" err="1" smtClean="0"/>
              <a:t>онлайн-ресурсами</a:t>
            </a:r>
            <a:r>
              <a:rPr lang="ru-RU" sz="2300" dirty="0" smtClean="0"/>
              <a:t>, 47% отметили, что скорее всего продолжат пользоваться ими в будущем в своей работе</a:t>
            </a:r>
          </a:p>
          <a:p>
            <a:endParaRPr lang="ru-RU" sz="2300" dirty="0" smtClean="0"/>
          </a:p>
          <a:p>
            <a:r>
              <a:rPr lang="ru-RU" sz="2300" dirty="0" smtClean="0"/>
              <a:t>До перехода на дистанционное обучение образовательными </a:t>
            </a:r>
            <a:r>
              <a:rPr lang="ru-RU" sz="2300" dirty="0" err="1" smtClean="0"/>
              <a:t>онлайн-платформами</a:t>
            </a:r>
            <a:r>
              <a:rPr lang="ru-RU" sz="2300" dirty="0" smtClean="0"/>
              <a:t> регулярно или время от времени пользовались 64% опрошенных учителей</a:t>
            </a:r>
          </a:p>
          <a:p>
            <a:endParaRPr lang="ru-RU" sz="2300" dirty="0" smtClean="0"/>
          </a:p>
          <a:p>
            <a:r>
              <a:rPr lang="ru-RU" sz="2000" i="1" dirty="0" smtClean="0"/>
              <a:t>По данным мониторинга Лаборатории </a:t>
            </a:r>
            <a:r>
              <a:rPr lang="ru-RU" sz="2000" i="1" dirty="0" err="1" smtClean="0"/>
              <a:t>медиакоммуникаций</a:t>
            </a:r>
            <a:r>
              <a:rPr lang="ru-RU" sz="2000" i="1" dirty="0" smtClean="0"/>
              <a:t> в образовании НИУ ВШЭ, апрель 2020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Цифровые ресурсы (как и любые другие) обретают ценность, когда они «присвоены» и используются на практике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66800" y="13970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Платформы и инструменты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19200" y="1397000"/>
          <a:ext cx="64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06" t="3770" r="11407" b="5423"/>
          <a:stretch>
            <a:fillRect/>
          </a:stretch>
        </p:blipFill>
        <p:spPr bwMode="auto">
          <a:xfrm>
            <a:off x="228600" y="1447800"/>
            <a:ext cx="4572000" cy="455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806" t="19195" r="26764"/>
          <a:stretch>
            <a:fillRect/>
          </a:stretch>
        </p:blipFill>
        <p:spPr bwMode="auto">
          <a:xfrm>
            <a:off x="5029200" y="1447800"/>
            <a:ext cx="3657600" cy="478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Российские образовательные платформы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106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ФГБНУ «Федеральный институт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педагогических измерений»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банк тестовых заданий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881533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центр оценки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качества и информатизации образования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629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Презентация PowerPoint</vt:lpstr>
      <vt:lpstr>ДИСТАНЦИОННЫЕ ОБРАЗОВАТЕЛЬНЫЕ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Саша-Наташа</dc:creator>
  <cp:lastModifiedBy>NE</cp:lastModifiedBy>
  <cp:revision>47</cp:revision>
  <dcterms:created xsi:type="dcterms:W3CDTF">2020-05-29T04:43:38Z</dcterms:created>
  <dcterms:modified xsi:type="dcterms:W3CDTF">2020-06-01T07:22:04Z</dcterms:modified>
</cp:coreProperties>
</file>