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5" r:id="rId4"/>
    <p:sldId id="276" r:id="rId5"/>
    <p:sldId id="277" r:id="rId6"/>
    <p:sldId id="261" r:id="rId7"/>
    <p:sldId id="259" r:id="rId8"/>
    <p:sldId id="291" r:id="rId9"/>
    <p:sldId id="278" r:id="rId10"/>
    <p:sldId id="280" r:id="rId11"/>
    <p:sldId id="265" r:id="rId12"/>
    <p:sldId id="282" r:id="rId13"/>
    <p:sldId id="283" r:id="rId14"/>
    <p:sldId id="279" r:id="rId15"/>
    <p:sldId id="268" r:id="rId16"/>
    <p:sldId id="292" r:id="rId17"/>
    <p:sldId id="285" r:id="rId18"/>
    <p:sldId id="287" r:id="rId19"/>
    <p:sldId id="284" r:id="rId20"/>
    <p:sldId id="286" r:id="rId21"/>
    <p:sldId id="269" r:id="rId22"/>
    <p:sldId id="290" r:id="rId23"/>
    <p:sldId id="270" r:id="rId24"/>
    <p:sldId id="271" r:id="rId25"/>
    <p:sldId id="288" r:id="rId26"/>
    <p:sldId id="289" r:id="rId27"/>
    <p:sldId id="257" r:id="rId28"/>
    <p:sldId id="25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A41B-8687-45C0-9C07-A37F6425543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BDB7-29A5-40C4-A144-C2406206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7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A41B-8687-45C0-9C07-A37F6425543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BDB7-29A5-40C4-A144-C2406206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0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A41B-8687-45C0-9C07-A37F6425543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BDB7-29A5-40C4-A144-C2406206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7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A41B-8687-45C0-9C07-A37F6425543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BDB7-29A5-40C4-A144-C2406206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4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A41B-8687-45C0-9C07-A37F6425543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BDB7-29A5-40C4-A144-C2406206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2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A41B-8687-45C0-9C07-A37F6425543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BDB7-29A5-40C4-A144-C2406206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8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A41B-8687-45C0-9C07-A37F6425543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BDB7-29A5-40C4-A144-C2406206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5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A41B-8687-45C0-9C07-A37F6425543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BDB7-29A5-40C4-A144-C2406206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4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A41B-8687-45C0-9C07-A37F6425543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BDB7-29A5-40C4-A144-C2406206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4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A41B-8687-45C0-9C07-A37F6425543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BDB7-29A5-40C4-A144-C2406206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4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A41B-8687-45C0-9C07-A37F6425543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BDB7-29A5-40C4-A144-C2406206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7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5A41B-8687-45C0-9C07-A37F6425543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2BDB7-29A5-40C4-A144-C2406206E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5860"/>
            <a:ext cx="7772400" cy="18751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Современный урок  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русского языка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149080"/>
            <a:ext cx="7232848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Соловьева Т.И., учитель русского языка и 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 МБОУ СОШ №131 г. Челябинска»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4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23" y="332656"/>
            <a:ext cx="538239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78962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653136"/>
            <a:ext cx="8553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1" y="180243"/>
            <a:ext cx="2767581" cy="141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68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729807" cy="369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63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592"/>
            <a:ext cx="8229600" cy="386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48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5437"/>
            <a:ext cx="8229600" cy="437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08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4109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/>
              <a:t>М. </a:t>
            </a:r>
            <a:r>
              <a:rPr lang="ru-RU" sz="2400" i="1" dirty="0" err="1" smtClean="0"/>
              <a:t>Гогалашвили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049" y="501662"/>
            <a:ext cx="8229600" cy="4525963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210089" cy="325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24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071563"/>
            <a:ext cx="54959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21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dirty="0" smtClean="0"/>
              <a:t>!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C00000"/>
                </a:solidFill>
              </a:rPr>
              <a:t>Недостаточно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i="1" dirty="0" smtClean="0"/>
              <a:t>попросить обучающихся открыть книгу на нужной странице, прочитать текст  и ответить на поставленные вопросы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	Это приведет к </a:t>
            </a:r>
            <a:r>
              <a:rPr lang="ru-RU" b="1" dirty="0" smtClean="0">
                <a:solidFill>
                  <a:srgbClr val="C00000"/>
                </a:solidFill>
              </a:rPr>
              <a:t>отсутствию необходимого результата и бессмысленной потере времени на уроке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9" y="1568728"/>
            <a:ext cx="8627281" cy="423653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575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634"/>
            <a:ext cx="8964488" cy="438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8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49836"/>
            <a:ext cx="8229600" cy="382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127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Современный урок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 менее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учебного времени должно отводиться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деятельность ученика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более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учебного времени – на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учителя (слово учителя).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8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329" y="1600200"/>
            <a:ext cx="81353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44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343025"/>
            <a:ext cx="59340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59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7455"/>
            <a:ext cx="8229600" cy="29089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«Речь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возникает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потому что у людей существует острая необходимость разговаривать, обсуждать совместные действия, в споре находить истину, делиться своими мыслями и чувствами средствами языка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7" y="3789040"/>
            <a:ext cx="173672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66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157288"/>
            <a:ext cx="68008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49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257300"/>
            <a:ext cx="7496175" cy="43434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9417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Языковая игра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38338"/>
            <a:ext cx="7924800" cy="298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94939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 к деталям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4513"/>
            <a:ext cx="8085906" cy="21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407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81125"/>
            <a:ext cx="81153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63688" y="3140968"/>
            <a:ext cx="54726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980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0355"/>
            <a:ext cx="8064896" cy="433993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4092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253"/>
            <a:ext cx="8064896" cy="645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12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5388"/>
            <a:ext cx="8509698" cy="42599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4800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современного урока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основе содержания такого занятия лежат современные лингвистические подходы и практики;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представляет собой гармоничное соединение классического и аутентичного языкового контента;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сверхзадачей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преподавания русского языка в школе является формирование функциональной грамотности (в том числе в аспектах читательской и в целом коммуникативной грамотности).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5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91" y="1484784"/>
            <a:ext cx="737721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26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8966" cy="468052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087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Учебная задача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учебного задания, требующий от обучающегося освоения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способа решения данной задачи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учебной деятельности (= системы учебных действий и операций).  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– вид  учебного задания, имеющий определенную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цель, личностно значимую для обучающегося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(= цель, которую перед собой ставит обучающийся). </a:t>
            </a:r>
          </a:p>
        </p:txBody>
      </p:sp>
    </p:spTree>
    <p:extLst>
      <p:ext uri="{BB962C8B-B14F-4D97-AF65-F5344CB8AC3E}">
        <p14:creationId xmlns:p14="http://schemas.microsoft.com/office/powerpoint/2010/main" val="25455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5"/>
            <a:ext cx="8208912" cy="3600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педагогический закон гласит: прежде чем ты хочешь призвать учащегося к какой-либо 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заинтересуй его ею, позаботься о том, чтобы обнаружить, что он готов к этой 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у него напряжены все силы, необходимые для неё, и что учащийся будет действовать сам, преподавателю же остаётся только руководить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 Л.С. Выготский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1738883" cy="26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255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131</Words>
  <Application>Microsoft Office PowerPoint</Application>
  <PresentationFormat>Экран (4:3)</PresentationFormat>
  <Paragraphs>22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Современный урок   русского языка</vt:lpstr>
      <vt:lpstr>Современный урок</vt:lpstr>
      <vt:lpstr>Презентация PowerPoint</vt:lpstr>
      <vt:lpstr>Презентация PowerPoint</vt:lpstr>
      <vt:lpstr>Признаки современного урока</vt:lpstr>
      <vt:lpstr>Презентация PowerPoint</vt:lpstr>
      <vt:lpstr>Презентация PowerPoint</vt:lpstr>
      <vt:lpstr>Учебная 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М. Гогалашвили</vt:lpstr>
      <vt:lpstr>Презентация PowerPoint</vt:lpstr>
      <vt:lpstr>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Языковая игра</vt:lpstr>
      <vt:lpstr>Внимание к деталям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GIGABYTE</dc:creator>
  <cp:lastModifiedBy>Татьяна</cp:lastModifiedBy>
  <cp:revision>26</cp:revision>
  <dcterms:created xsi:type="dcterms:W3CDTF">2021-10-10T09:24:40Z</dcterms:created>
  <dcterms:modified xsi:type="dcterms:W3CDTF">2021-10-12T05:50:58Z</dcterms:modified>
</cp:coreProperties>
</file>