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99E0DD-3F94-4544-85D6-70EAAAEEA2B1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79F44D4C-B17D-46D0-8233-5D985B8580BD}">
      <dgm:prSet phldrT="[Текст]" custT="1"/>
      <dgm:spPr/>
      <dgm:t>
        <a:bodyPr/>
        <a:lstStyle/>
        <a:p>
          <a:r>
            <a:rPr lang="ru-RU" sz="1200" dirty="0" smtClean="0"/>
            <a:t>компетенции и знания, которые помогают справляться с растущей сложностью цивилизации — в том числе, системное мышление, способность решать проблемы и находить новые возможности</a:t>
          </a:r>
          <a:endParaRPr lang="ru-RU" sz="1200" dirty="0"/>
        </a:p>
      </dgm:t>
    </dgm:pt>
    <dgm:pt modelId="{D4219099-B4ED-4ED4-A06A-4F90DDFC2EC6}" type="parTrans" cxnId="{9423023B-2A07-4456-8A28-004356A1F471}">
      <dgm:prSet/>
      <dgm:spPr/>
      <dgm:t>
        <a:bodyPr/>
        <a:lstStyle/>
        <a:p>
          <a:endParaRPr lang="ru-RU" sz="2000"/>
        </a:p>
      </dgm:t>
    </dgm:pt>
    <dgm:pt modelId="{1064D9AB-B938-4840-B552-D5F7D4FC34A2}" type="sibTrans" cxnId="{9423023B-2A07-4456-8A28-004356A1F471}">
      <dgm:prSet/>
      <dgm:spPr/>
      <dgm:t>
        <a:bodyPr/>
        <a:lstStyle/>
        <a:p>
          <a:endParaRPr lang="ru-RU" sz="2000"/>
        </a:p>
      </dgm:t>
    </dgm:pt>
    <dgm:pt modelId="{91B780DD-8264-4415-BE5B-D4BF8B52FA12}">
      <dgm:prSet custT="1"/>
      <dgm:spPr/>
      <dgm:t>
        <a:bodyPr/>
        <a:lstStyle/>
        <a:p>
          <a:endParaRPr lang="ru-RU" sz="600"/>
        </a:p>
      </dgm:t>
    </dgm:pt>
    <dgm:pt modelId="{79FE6AC9-DE81-4408-9C45-C444F53CE41B}" type="parTrans" cxnId="{A627FF82-012C-4F86-A512-1E85646F4627}">
      <dgm:prSet/>
      <dgm:spPr/>
      <dgm:t>
        <a:bodyPr/>
        <a:lstStyle/>
        <a:p>
          <a:endParaRPr lang="ru-RU" sz="2000"/>
        </a:p>
      </dgm:t>
    </dgm:pt>
    <dgm:pt modelId="{5807892C-0D57-4D7F-B639-E01936DDEF6B}" type="sibTrans" cxnId="{A627FF82-012C-4F86-A512-1E85646F4627}">
      <dgm:prSet/>
      <dgm:spPr/>
      <dgm:t>
        <a:bodyPr/>
        <a:lstStyle/>
        <a:p>
          <a:endParaRPr lang="ru-RU" sz="2000"/>
        </a:p>
      </dgm:t>
    </dgm:pt>
    <dgm:pt modelId="{B071F68B-28C8-489E-916E-9B7BDE224E4C}">
      <dgm:prSet custT="1"/>
      <dgm:spPr/>
      <dgm:t>
        <a:bodyPr/>
        <a:lstStyle/>
        <a:p>
          <a:r>
            <a:rPr lang="ru-RU" sz="1200" dirty="0" smtClean="0"/>
            <a:t>способность управлять своим вниманием, базовая способность направлять и удерживать внимание в условиях информационной перегрузки </a:t>
          </a:r>
        </a:p>
        <a:p>
          <a:r>
            <a:rPr lang="ru-RU" sz="600" dirty="0" smtClean="0"/>
            <a:t> </a:t>
          </a:r>
          <a:endParaRPr lang="ru-RU" sz="600" dirty="0"/>
        </a:p>
      </dgm:t>
    </dgm:pt>
    <dgm:pt modelId="{6AAF837A-B972-479A-8AE8-7B22DAABD182}" type="parTrans" cxnId="{BD44B485-5629-4F82-A428-5CA8CADB0269}">
      <dgm:prSet/>
      <dgm:spPr/>
      <dgm:t>
        <a:bodyPr/>
        <a:lstStyle/>
        <a:p>
          <a:endParaRPr lang="ru-RU" sz="2000"/>
        </a:p>
      </dgm:t>
    </dgm:pt>
    <dgm:pt modelId="{316473AF-2D5B-4591-806D-203F022D0383}" type="sibTrans" cxnId="{BD44B485-5629-4F82-A428-5CA8CADB0269}">
      <dgm:prSet/>
      <dgm:spPr/>
      <dgm:t>
        <a:bodyPr/>
        <a:lstStyle/>
        <a:p>
          <a:endParaRPr lang="ru-RU" sz="2000"/>
        </a:p>
      </dgm:t>
    </dgm:pt>
    <dgm:pt modelId="{C09C4ED9-434A-4132-BA1C-B991855D52F4}">
      <dgm:prSet custT="1"/>
      <dgm:spPr/>
      <dgm:t>
        <a:bodyPr/>
        <a:lstStyle/>
        <a:p>
          <a:endParaRPr lang="ru-RU" sz="1200" dirty="0" smtClean="0"/>
        </a:p>
        <a:p>
          <a:r>
            <a:rPr lang="ru-RU" sz="1200" dirty="0" smtClean="0"/>
            <a:t>компетенции сотрудничества, креативности, предпринимательства и т. д., а также компетенции, связанные с укреплением личной устойчивости</a:t>
          </a:r>
        </a:p>
        <a:p>
          <a:endParaRPr lang="ru-RU" sz="1200" dirty="0"/>
        </a:p>
      </dgm:t>
    </dgm:pt>
    <dgm:pt modelId="{F5A69534-A911-4034-B0A1-CFFE05C7090A}" type="parTrans" cxnId="{9A2BBB86-DC02-4E33-8F95-27CE36BCCCC6}">
      <dgm:prSet/>
      <dgm:spPr/>
      <dgm:t>
        <a:bodyPr/>
        <a:lstStyle/>
        <a:p>
          <a:endParaRPr lang="ru-RU" sz="2000"/>
        </a:p>
      </dgm:t>
    </dgm:pt>
    <dgm:pt modelId="{43B155A7-7FD4-45D2-880D-C650B328F2CD}" type="sibTrans" cxnId="{9A2BBB86-DC02-4E33-8F95-27CE36BCCCC6}">
      <dgm:prSet/>
      <dgm:spPr/>
      <dgm:t>
        <a:bodyPr/>
        <a:lstStyle/>
        <a:p>
          <a:endParaRPr lang="ru-RU" sz="2000"/>
        </a:p>
      </dgm:t>
    </dgm:pt>
    <dgm:pt modelId="{9EE12E70-47DD-4582-8439-A0A8F508A303}">
      <dgm:prSet custT="1"/>
      <dgm:spPr/>
      <dgm:t>
        <a:bodyPr/>
        <a:lstStyle/>
        <a:p>
          <a:r>
            <a:rPr lang="ru-RU" sz="1200" dirty="0" smtClean="0"/>
            <a:t>знания и компетенции, которые помогают жить в мире информационных и коммуникационных технологий — в том числе, базовые навыки программирования, поиска информации, навыки обработки и анализа</a:t>
          </a:r>
        </a:p>
        <a:p>
          <a:endParaRPr lang="ru-RU" sz="600" dirty="0" smtClean="0"/>
        </a:p>
        <a:p>
          <a:endParaRPr lang="ru-RU" sz="600" dirty="0"/>
        </a:p>
      </dgm:t>
    </dgm:pt>
    <dgm:pt modelId="{03B6D2AD-A0A8-4375-B206-878621533F44}" type="parTrans" cxnId="{0ABBACC9-90E7-4EE6-BF0E-2DFDFEF82C27}">
      <dgm:prSet/>
      <dgm:spPr/>
      <dgm:t>
        <a:bodyPr/>
        <a:lstStyle/>
        <a:p>
          <a:endParaRPr lang="ru-RU" sz="2000"/>
        </a:p>
      </dgm:t>
    </dgm:pt>
    <dgm:pt modelId="{4C9F5D78-F1A3-4389-8D73-E8BC42A6CD12}" type="sibTrans" cxnId="{0ABBACC9-90E7-4EE6-BF0E-2DFDFEF82C27}">
      <dgm:prSet/>
      <dgm:spPr/>
      <dgm:t>
        <a:bodyPr/>
        <a:lstStyle/>
        <a:p>
          <a:endParaRPr lang="ru-RU" sz="2000"/>
        </a:p>
      </dgm:t>
    </dgm:pt>
    <dgm:pt modelId="{45519303-91D2-4909-9068-1E52EEAE8060}" type="pres">
      <dgm:prSet presAssocID="{6E99E0DD-3F94-4544-85D6-70EAAAEEA2B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6890A9CD-0F7E-4546-8AA1-8E3B8E56B036}" type="pres">
      <dgm:prSet presAssocID="{6E99E0DD-3F94-4544-85D6-70EAAAEEA2B1}" presName="Name1" presStyleCnt="0"/>
      <dgm:spPr/>
    </dgm:pt>
    <dgm:pt modelId="{554CD974-5353-4C20-A3B6-D81800BD0FBA}" type="pres">
      <dgm:prSet presAssocID="{6E99E0DD-3F94-4544-85D6-70EAAAEEA2B1}" presName="cycle" presStyleCnt="0"/>
      <dgm:spPr/>
    </dgm:pt>
    <dgm:pt modelId="{7A125F1F-B5EB-4F7A-8FC9-28836C881507}" type="pres">
      <dgm:prSet presAssocID="{6E99E0DD-3F94-4544-85D6-70EAAAEEA2B1}" presName="srcNode" presStyleLbl="node1" presStyleIdx="0" presStyleCnt="5"/>
      <dgm:spPr/>
    </dgm:pt>
    <dgm:pt modelId="{A187F0FD-2AF6-4164-875E-896289AB8571}" type="pres">
      <dgm:prSet presAssocID="{6E99E0DD-3F94-4544-85D6-70EAAAEEA2B1}" presName="conn" presStyleLbl="parChTrans1D2" presStyleIdx="0" presStyleCnt="1"/>
      <dgm:spPr/>
      <dgm:t>
        <a:bodyPr/>
        <a:lstStyle/>
        <a:p>
          <a:endParaRPr lang="ru-RU"/>
        </a:p>
      </dgm:t>
    </dgm:pt>
    <dgm:pt modelId="{AB94B876-9F0C-49D4-BA54-60D301596789}" type="pres">
      <dgm:prSet presAssocID="{6E99E0DD-3F94-4544-85D6-70EAAAEEA2B1}" presName="extraNode" presStyleLbl="node1" presStyleIdx="0" presStyleCnt="5"/>
      <dgm:spPr/>
    </dgm:pt>
    <dgm:pt modelId="{B41717E8-2D70-42E5-BC95-AAB08C9E6F90}" type="pres">
      <dgm:prSet presAssocID="{6E99E0DD-3F94-4544-85D6-70EAAAEEA2B1}" presName="dstNode" presStyleLbl="node1" presStyleIdx="0" presStyleCnt="5"/>
      <dgm:spPr/>
    </dgm:pt>
    <dgm:pt modelId="{0E096A75-B882-4B26-A211-4EAFD7C99FEA}" type="pres">
      <dgm:prSet presAssocID="{79F44D4C-B17D-46D0-8233-5D985B8580BD}" presName="text_1" presStyleLbl="node1" presStyleIdx="0" presStyleCnt="5" custScaleX="98571" custScaleY="1381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B4E4D6-14A1-4B2D-9259-18F575A5AEBA}" type="pres">
      <dgm:prSet presAssocID="{79F44D4C-B17D-46D0-8233-5D985B8580BD}" presName="accent_1" presStyleCnt="0"/>
      <dgm:spPr/>
    </dgm:pt>
    <dgm:pt modelId="{15EFC849-4ED1-415E-9337-9CB8875B32C9}" type="pres">
      <dgm:prSet presAssocID="{79F44D4C-B17D-46D0-8233-5D985B8580BD}" presName="accentRepeatNode" presStyleLbl="solidFgAcc1" presStyleIdx="0" presStyleCnt="5"/>
      <dgm:spPr>
        <a:solidFill>
          <a:schemeClr val="bg2">
            <a:lumMod val="60000"/>
            <a:lumOff val="40000"/>
          </a:schemeClr>
        </a:solidFill>
      </dgm:spPr>
    </dgm:pt>
    <dgm:pt modelId="{36DB889C-085B-42B6-9C23-EB6C24BC4860}" type="pres">
      <dgm:prSet presAssocID="{91B780DD-8264-4415-BE5B-D4BF8B52FA12}" presName="text_2" presStyleLbl="node1" presStyleIdx="1" presStyleCnt="5" custScaleX="101420" custScaleY="1433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35DF20-14BA-478E-BCE8-1549F81BE442}" type="pres">
      <dgm:prSet presAssocID="{91B780DD-8264-4415-BE5B-D4BF8B52FA12}" presName="accent_2" presStyleCnt="0"/>
      <dgm:spPr/>
    </dgm:pt>
    <dgm:pt modelId="{230AA19D-A280-4108-8C47-8280AD1353F1}" type="pres">
      <dgm:prSet presAssocID="{91B780DD-8264-4415-BE5B-D4BF8B52FA12}" presName="accentRepeatNode" presStyleLbl="solidFgAcc1" presStyleIdx="1" presStyleCnt="5"/>
      <dgm:spPr>
        <a:solidFill>
          <a:srgbClr val="00B050"/>
        </a:solidFill>
      </dgm:spPr>
    </dgm:pt>
    <dgm:pt modelId="{86F6DA0A-CF90-461C-9D5B-E6D9C955E5BA}" type="pres">
      <dgm:prSet presAssocID="{9EE12E70-47DD-4582-8439-A0A8F508A303}" presName="text_3" presStyleLbl="node1" presStyleIdx="2" presStyleCnt="5" custScaleY="122781" custLinFactNeighborX="1121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E734EA-6A55-4C75-8E62-FAC2BD1AFEA2}" type="pres">
      <dgm:prSet presAssocID="{9EE12E70-47DD-4582-8439-A0A8F508A303}" presName="accent_3" presStyleCnt="0"/>
      <dgm:spPr/>
    </dgm:pt>
    <dgm:pt modelId="{98C36ED3-434F-42F5-8211-37F08B8AA8EF}" type="pres">
      <dgm:prSet presAssocID="{9EE12E70-47DD-4582-8439-A0A8F508A303}" presName="accentRepeatNode" presStyleLbl="solidFgAcc1" presStyleIdx="2" presStyleCnt="5"/>
      <dgm:spPr>
        <a:solidFill>
          <a:srgbClr val="0070C0"/>
        </a:solidFill>
      </dgm:spPr>
    </dgm:pt>
    <dgm:pt modelId="{10770CA1-9E1B-46D7-9082-8A5FF373F9E5}" type="pres">
      <dgm:prSet presAssocID="{C09C4ED9-434A-4132-BA1C-B991855D52F4}" presName="text_4" presStyleLbl="node1" presStyleIdx="3" presStyleCnt="5" custLinFactNeighborX="179" custLinFactNeighborY="-144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D2AEA0-F1A0-4845-A503-27D79CD0F364}" type="pres">
      <dgm:prSet presAssocID="{C09C4ED9-434A-4132-BA1C-B991855D52F4}" presName="accent_4" presStyleCnt="0"/>
      <dgm:spPr/>
    </dgm:pt>
    <dgm:pt modelId="{085D474F-48F8-45F5-AB79-711B01083D03}" type="pres">
      <dgm:prSet presAssocID="{C09C4ED9-434A-4132-BA1C-B991855D52F4}" presName="accentRepeatNode" presStyleLbl="solidFgAcc1" presStyleIdx="3" presStyleCnt="5"/>
      <dgm:spPr>
        <a:solidFill>
          <a:srgbClr val="002060"/>
        </a:solidFill>
      </dgm:spPr>
    </dgm:pt>
    <dgm:pt modelId="{78AE18D5-6BC5-4A49-B5A8-559C1286A99B}" type="pres">
      <dgm:prSet presAssocID="{B071F68B-28C8-489E-916E-9B7BDE224E4C}" presName="text_5" presStyleLbl="node1" presStyleIdx="4" presStyleCnt="5" custLinFactNeighborX="1054" custLinFactNeighborY="20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4888D1-7175-4C23-8A6D-98C49464318A}" type="pres">
      <dgm:prSet presAssocID="{B071F68B-28C8-489E-916E-9B7BDE224E4C}" presName="accent_5" presStyleCnt="0"/>
      <dgm:spPr/>
    </dgm:pt>
    <dgm:pt modelId="{2253709C-0A1F-425D-8FD2-5BAD40CD8B89}" type="pres">
      <dgm:prSet presAssocID="{B071F68B-28C8-489E-916E-9B7BDE224E4C}" presName="accentRepeatNode" presStyleLbl="solidFgAcc1" presStyleIdx="4" presStyleCnt="5" custLinFactNeighborY="3312"/>
      <dgm:spPr>
        <a:solidFill>
          <a:schemeClr val="bg2">
            <a:lumMod val="20000"/>
            <a:lumOff val="80000"/>
          </a:schemeClr>
        </a:solidFill>
      </dgm:spPr>
    </dgm:pt>
  </dgm:ptLst>
  <dgm:cxnLst>
    <dgm:cxn modelId="{9423023B-2A07-4456-8A28-004356A1F471}" srcId="{6E99E0DD-3F94-4544-85D6-70EAAAEEA2B1}" destId="{79F44D4C-B17D-46D0-8233-5D985B8580BD}" srcOrd="0" destOrd="0" parTransId="{D4219099-B4ED-4ED4-A06A-4F90DDFC2EC6}" sibTransId="{1064D9AB-B938-4840-B552-D5F7D4FC34A2}"/>
    <dgm:cxn modelId="{D28B3F8A-5566-42DE-BC23-77EECD5F7A93}" type="presOf" srcId="{B071F68B-28C8-489E-916E-9B7BDE224E4C}" destId="{78AE18D5-6BC5-4A49-B5A8-559C1286A99B}" srcOrd="0" destOrd="0" presId="urn:microsoft.com/office/officeart/2008/layout/VerticalCurvedList"/>
    <dgm:cxn modelId="{798EAB94-DE82-400B-AB83-C4C99554FFBD}" type="presOf" srcId="{1064D9AB-B938-4840-B552-D5F7D4FC34A2}" destId="{A187F0FD-2AF6-4164-875E-896289AB8571}" srcOrd="0" destOrd="0" presId="urn:microsoft.com/office/officeart/2008/layout/VerticalCurvedList"/>
    <dgm:cxn modelId="{460005C0-F7DC-4B5D-979F-4CE32B1B1634}" type="presOf" srcId="{C09C4ED9-434A-4132-BA1C-B991855D52F4}" destId="{10770CA1-9E1B-46D7-9082-8A5FF373F9E5}" srcOrd="0" destOrd="0" presId="urn:microsoft.com/office/officeart/2008/layout/VerticalCurvedList"/>
    <dgm:cxn modelId="{0ABBACC9-90E7-4EE6-BF0E-2DFDFEF82C27}" srcId="{6E99E0DD-3F94-4544-85D6-70EAAAEEA2B1}" destId="{9EE12E70-47DD-4582-8439-A0A8F508A303}" srcOrd="2" destOrd="0" parTransId="{03B6D2AD-A0A8-4375-B206-878621533F44}" sibTransId="{4C9F5D78-F1A3-4389-8D73-E8BC42A6CD12}"/>
    <dgm:cxn modelId="{E8F73B8A-1E3A-4F8B-80A2-CD494B5F4F1E}" type="presOf" srcId="{9EE12E70-47DD-4582-8439-A0A8F508A303}" destId="{86F6DA0A-CF90-461C-9D5B-E6D9C955E5BA}" srcOrd="0" destOrd="0" presId="urn:microsoft.com/office/officeart/2008/layout/VerticalCurvedList"/>
    <dgm:cxn modelId="{1BB3DF8D-3C8F-49AA-9E52-F2B49C291913}" type="presOf" srcId="{6E99E0DD-3F94-4544-85D6-70EAAAEEA2B1}" destId="{45519303-91D2-4909-9068-1E52EEAE8060}" srcOrd="0" destOrd="0" presId="urn:microsoft.com/office/officeart/2008/layout/VerticalCurvedList"/>
    <dgm:cxn modelId="{78FBDF2A-24B8-489B-AE85-49ED313785F5}" type="presOf" srcId="{91B780DD-8264-4415-BE5B-D4BF8B52FA12}" destId="{36DB889C-085B-42B6-9C23-EB6C24BC4860}" srcOrd="0" destOrd="0" presId="urn:microsoft.com/office/officeart/2008/layout/VerticalCurvedList"/>
    <dgm:cxn modelId="{CC63E961-D656-41EE-B75C-DF6C4AB4EAAE}" type="presOf" srcId="{79F44D4C-B17D-46D0-8233-5D985B8580BD}" destId="{0E096A75-B882-4B26-A211-4EAFD7C99FEA}" srcOrd="0" destOrd="0" presId="urn:microsoft.com/office/officeart/2008/layout/VerticalCurvedList"/>
    <dgm:cxn modelId="{9A2BBB86-DC02-4E33-8F95-27CE36BCCCC6}" srcId="{6E99E0DD-3F94-4544-85D6-70EAAAEEA2B1}" destId="{C09C4ED9-434A-4132-BA1C-B991855D52F4}" srcOrd="3" destOrd="0" parTransId="{F5A69534-A911-4034-B0A1-CFFE05C7090A}" sibTransId="{43B155A7-7FD4-45D2-880D-C650B328F2CD}"/>
    <dgm:cxn modelId="{BD44B485-5629-4F82-A428-5CA8CADB0269}" srcId="{6E99E0DD-3F94-4544-85D6-70EAAAEEA2B1}" destId="{B071F68B-28C8-489E-916E-9B7BDE224E4C}" srcOrd="4" destOrd="0" parTransId="{6AAF837A-B972-479A-8AE8-7B22DAABD182}" sibTransId="{316473AF-2D5B-4591-806D-203F022D0383}"/>
    <dgm:cxn modelId="{A627FF82-012C-4F86-A512-1E85646F4627}" srcId="{6E99E0DD-3F94-4544-85D6-70EAAAEEA2B1}" destId="{91B780DD-8264-4415-BE5B-D4BF8B52FA12}" srcOrd="1" destOrd="0" parTransId="{79FE6AC9-DE81-4408-9C45-C444F53CE41B}" sibTransId="{5807892C-0D57-4D7F-B639-E01936DDEF6B}"/>
    <dgm:cxn modelId="{6D631403-821D-4851-A786-13EABC612D9C}" type="presParOf" srcId="{45519303-91D2-4909-9068-1E52EEAE8060}" destId="{6890A9CD-0F7E-4546-8AA1-8E3B8E56B036}" srcOrd="0" destOrd="0" presId="urn:microsoft.com/office/officeart/2008/layout/VerticalCurvedList"/>
    <dgm:cxn modelId="{9639F939-C9E4-4C0E-AF99-E2738AADB5F0}" type="presParOf" srcId="{6890A9CD-0F7E-4546-8AA1-8E3B8E56B036}" destId="{554CD974-5353-4C20-A3B6-D81800BD0FBA}" srcOrd="0" destOrd="0" presId="urn:microsoft.com/office/officeart/2008/layout/VerticalCurvedList"/>
    <dgm:cxn modelId="{71EAA825-52AA-4335-9C37-2FBE89460D20}" type="presParOf" srcId="{554CD974-5353-4C20-A3B6-D81800BD0FBA}" destId="{7A125F1F-B5EB-4F7A-8FC9-28836C881507}" srcOrd="0" destOrd="0" presId="urn:microsoft.com/office/officeart/2008/layout/VerticalCurvedList"/>
    <dgm:cxn modelId="{CA0E844D-DC0A-4BC2-8366-37BF08089553}" type="presParOf" srcId="{554CD974-5353-4C20-A3B6-D81800BD0FBA}" destId="{A187F0FD-2AF6-4164-875E-896289AB8571}" srcOrd="1" destOrd="0" presId="urn:microsoft.com/office/officeart/2008/layout/VerticalCurvedList"/>
    <dgm:cxn modelId="{9DAF1218-5B5F-4154-B162-037AC471D778}" type="presParOf" srcId="{554CD974-5353-4C20-A3B6-D81800BD0FBA}" destId="{AB94B876-9F0C-49D4-BA54-60D301596789}" srcOrd="2" destOrd="0" presId="urn:microsoft.com/office/officeart/2008/layout/VerticalCurvedList"/>
    <dgm:cxn modelId="{EBBC63D8-001E-44CA-A4B0-6691CF431A25}" type="presParOf" srcId="{554CD974-5353-4C20-A3B6-D81800BD0FBA}" destId="{B41717E8-2D70-42E5-BC95-AAB08C9E6F90}" srcOrd="3" destOrd="0" presId="urn:microsoft.com/office/officeart/2008/layout/VerticalCurvedList"/>
    <dgm:cxn modelId="{C75F70DE-017E-4573-A529-FDEB7E3B52A2}" type="presParOf" srcId="{6890A9CD-0F7E-4546-8AA1-8E3B8E56B036}" destId="{0E096A75-B882-4B26-A211-4EAFD7C99FEA}" srcOrd="1" destOrd="0" presId="urn:microsoft.com/office/officeart/2008/layout/VerticalCurvedList"/>
    <dgm:cxn modelId="{92DB286E-5687-46A9-860A-A7E751D180BD}" type="presParOf" srcId="{6890A9CD-0F7E-4546-8AA1-8E3B8E56B036}" destId="{C3B4E4D6-14A1-4B2D-9259-18F575A5AEBA}" srcOrd="2" destOrd="0" presId="urn:microsoft.com/office/officeart/2008/layout/VerticalCurvedList"/>
    <dgm:cxn modelId="{72A7B34D-1A96-417B-AD2F-B35E7FD322B5}" type="presParOf" srcId="{C3B4E4D6-14A1-4B2D-9259-18F575A5AEBA}" destId="{15EFC849-4ED1-415E-9337-9CB8875B32C9}" srcOrd="0" destOrd="0" presId="urn:microsoft.com/office/officeart/2008/layout/VerticalCurvedList"/>
    <dgm:cxn modelId="{55F01866-84F9-4A4D-8CF2-C1F9F26510FA}" type="presParOf" srcId="{6890A9CD-0F7E-4546-8AA1-8E3B8E56B036}" destId="{36DB889C-085B-42B6-9C23-EB6C24BC4860}" srcOrd="3" destOrd="0" presId="urn:microsoft.com/office/officeart/2008/layout/VerticalCurvedList"/>
    <dgm:cxn modelId="{DBAFE8AD-DFE1-45FB-B2E4-5B71E5CCF9F6}" type="presParOf" srcId="{6890A9CD-0F7E-4546-8AA1-8E3B8E56B036}" destId="{4035DF20-14BA-478E-BCE8-1549F81BE442}" srcOrd="4" destOrd="0" presId="urn:microsoft.com/office/officeart/2008/layout/VerticalCurvedList"/>
    <dgm:cxn modelId="{7C08FF56-2D6A-49BC-9E1B-7216E1D876C2}" type="presParOf" srcId="{4035DF20-14BA-478E-BCE8-1549F81BE442}" destId="{230AA19D-A280-4108-8C47-8280AD1353F1}" srcOrd="0" destOrd="0" presId="urn:microsoft.com/office/officeart/2008/layout/VerticalCurvedList"/>
    <dgm:cxn modelId="{63376D55-1AFB-4659-8EA9-83A08BAB873D}" type="presParOf" srcId="{6890A9CD-0F7E-4546-8AA1-8E3B8E56B036}" destId="{86F6DA0A-CF90-461C-9D5B-E6D9C955E5BA}" srcOrd="5" destOrd="0" presId="urn:microsoft.com/office/officeart/2008/layout/VerticalCurvedList"/>
    <dgm:cxn modelId="{AFC6D0C3-05CC-4CB0-9B29-5686CCBCE9B4}" type="presParOf" srcId="{6890A9CD-0F7E-4546-8AA1-8E3B8E56B036}" destId="{05E734EA-6A55-4C75-8E62-FAC2BD1AFEA2}" srcOrd="6" destOrd="0" presId="urn:microsoft.com/office/officeart/2008/layout/VerticalCurvedList"/>
    <dgm:cxn modelId="{698B0981-AFD3-4ADA-8E0C-F0D631E00E5D}" type="presParOf" srcId="{05E734EA-6A55-4C75-8E62-FAC2BD1AFEA2}" destId="{98C36ED3-434F-42F5-8211-37F08B8AA8EF}" srcOrd="0" destOrd="0" presId="urn:microsoft.com/office/officeart/2008/layout/VerticalCurvedList"/>
    <dgm:cxn modelId="{81A110E3-A6D9-4943-AE41-6377D7CFFCBD}" type="presParOf" srcId="{6890A9CD-0F7E-4546-8AA1-8E3B8E56B036}" destId="{10770CA1-9E1B-46D7-9082-8A5FF373F9E5}" srcOrd="7" destOrd="0" presId="urn:microsoft.com/office/officeart/2008/layout/VerticalCurvedList"/>
    <dgm:cxn modelId="{2514EC01-F1C3-44C2-8EE8-A69F632DB4C5}" type="presParOf" srcId="{6890A9CD-0F7E-4546-8AA1-8E3B8E56B036}" destId="{95D2AEA0-F1A0-4845-A503-27D79CD0F364}" srcOrd="8" destOrd="0" presId="urn:microsoft.com/office/officeart/2008/layout/VerticalCurvedList"/>
    <dgm:cxn modelId="{D87ECB18-E962-4E6C-B5E0-C6E7BBF4CA77}" type="presParOf" srcId="{95D2AEA0-F1A0-4845-A503-27D79CD0F364}" destId="{085D474F-48F8-45F5-AB79-711B01083D03}" srcOrd="0" destOrd="0" presId="urn:microsoft.com/office/officeart/2008/layout/VerticalCurvedList"/>
    <dgm:cxn modelId="{30292C09-3632-4A64-B496-C1F00BF8D4AD}" type="presParOf" srcId="{6890A9CD-0F7E-4546-8AA1-8E3B8E56B036}" destId="{78AE18D5-6BC5-4A49-B5A8-559C1286A99B}" srcOrd="9" destOrd="0" presId="urn:microsoft.com/office/officeart/2008/layout/VerticalCurvedList"/>
    <dgm:cxn modelId="{B941E0AC-A62A-41F1-A312-F8B953E7A1C3}" type="presParOf" srcId="{6890A9CD-0F7E-4546-8AA1-8E3B8E56B036}" destId="{A54888D1-7175-4C23-8A6D-98C49464318A}" srcOrd="10" destOrd="0" presId="urn:microsoft.com/office/officeart/2008/layout/VerticalCurvedList"/>
    <dgm:cxn modelId="{A408FF80-618B-4986-99E1-0B70E69B6DB3}" type="presParOf" srcId="{A54888D1-7175-4C23-8A6D-98C49464318A}" destId="{2253709C-0A1F-425D-8FD2-5BAD40CD8B8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E5496C-F99C-4E11-989A-00B71BA4104F}" type="doc">
      <dgm:prSet loTypeId="urn:microsoft.com/office/officeart/2005/8/layout/arrow5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295D985-0270-4C2B-B13D-D02ED59A311F}">
      <dgm:prSet phldrT="[Текст]"/>
      <dgm:spPr/>
      <dgm:t>
        <a:bodyPr/>
        <a:lstStyle/>
        <a:p>
          <a:r>
            <a:rPr lang="ru-RU" dirty="0" smtClean="0"/>
            <a:t>Запросы</a:t>
          </a:r>
        </a:p>
        <a:p>
          <a:r>
            <a:rPr lang="ru-RU" dirty="0" smtClean="0"/>
            <a:t>родителей</a:t>
          </a:r>
          <a:endParaRPr lang="ru-RU" dirty="0"/>
        </a:p>
      </dgm:t>
    </dgm:pt>
    <dgm:pt modelId="{EE6FCB53-3E47-4774-A9BA-999268DCB944}" type="parTrans" cxnId="{04639BFF-BA7E-4625-9217-A73E4C2B6895}">
      <dgm:prSet/>
      <dgm:spPr/>
      <dgm:t>
        <a:bodyPr/>
        <a:lstStyle/>
        <a:p>
          <a:endParaRPr lang="ru-RU"/>
        </a:p>
      </dgm:t>
    </dgm:pt>
    <dgm:pt modelId="{E36B5BD6-E11B-4FDF-B834-7368E0355EB2}" type="sibTrans" cxnId="{04639BFF-BA7E-4625-9217-A73E4C2B6895}">
      <dgm:prSet/>
      <dgm:spPr/>
      <dgm:t>
        <a:bodyPr/>
        <a:lstStyle/>
        <a:p>
          <a:endParaRPr lang="ru-RU"/>
        </a:p>
      </dgm:t>
    </dgm:pt>
    <dgm:pt modelId="{9268CB43-D1E9-4F02-B2FC-580198F9F6B2}">
      <dgm:prSet phldrT="[Текст]"/>
      <dgm:spPr/>
      <dgm:t>
        <a:bodyPr/>
        <a:lstStyle/>
        <a:p>
          <a:r>
            <a:rPr lang="ru-RU" dirty="0" smtClean="0"/>
            <a:t>Необходимость формировать «мягкие» навыки</a:t>
          </a:r>
          <a:endParaRPr lang="ru-RU" dirty="0"/>
        </a:p>
      </dgm:t>
    </dgm:pt>
    <dgm:pt modelId="{C7E321ED-672B-4B0E-A18B-2483C27E3F76}" type="parTrans" cxnId="{29C77949-DA0A-4B7B-BF6B-995817065F87}">
      <dgm:prSet/>
      <dgm:spPr/>
      <dgm:t>
        <a:bodyPr/>
        <a:lstStyle/>
        <a:p>
          <a:endParaRPr lang="ru-RU"/>
        </a:p>
      </dgm:t>
    </dgm:pt>
    <dgm:pt modelId="{48246512-7711-45D2-B7FC-6CCF8DEACAF2}" type="sibTrans" cxnId="{29C77949-DA0A-4B7B-BF6B-995817065F87}">
      <dgm:prSet/>
      <dgm:spPr/>
      <dgm:t>
        <a:bodyPr/>
        <a:lstStyle/>
        <a:p>
          <a:endParaRPr lang="ru-RU"/>
        </a:p>
      </dgm:t>
    </dgm:pt>
    <dgm:pt modelId="{B5CDF044-9E28-406C-A303-7A6F08C0F21B}" type="pres">
      <dgm:prSet presAssocID="{2DE5496C-F99C-4E11-989A-00B71BA4104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9D3995-E457-48F8-910C-833BB066E7E6}" type="pres">
      <dgm:prSet presAssocID="{9295D985-0270-4C2B-B13D-D02ED59A311F}" presName="arrow" presStyleLbl="node1" presStyleIdx="0" presStyleCnt="2" custRadScaleRad="81994" custRadScaleInc="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D44E8B-B5D8-416A-B6A0-8793EC2B7B10}" type="pres">
      <dgm:prSet presAssocID="{9268CB43-D1E9-4F02-B2FC-580198F9F6B2}" presName="arrow" presStyleLbl="node1" presStyleIdx="1" presStyleCnt="2" custRadScaleRad="67557" custRadScaleInc="4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E3ECCF-EA3F-4966-A1B6-D10B0C2D39C1}" type="presOf" srcId="{9268CB43-D1E9-4F02-B2FC-580198F9F6B2}" destId="{02D44E8B-B5D8-416A-B6A0-8793EC2B7B10}" srcOrd="0" destOrd="0" presId="urn:microsoft.com/office/officeart/2005/8/layout/arrow5"/>
    <dgm:cxn modelId="{29C77949-DA0A-4B7B-BF6B-995817065F87}" srcId="{2DE5496C-F99C-4E11-989A-00B71BA4104F}" destId="{9268CB43-D1E9-4F02-B2FC-580198F9F6B2}" srcOrd="1" destOrd="0" parTransId="{C7E321ED-672B-4B0E-A18B-2483C27E3F76}" sibTransId="{48246512-7711-45D2-B7FC-6CCF8DEACAF2}"/>
    <dgm:cxn modelId="{5DABDEC8-D562-4FE3-B605-B3CB43C92F8D}" type="presOf" srcId="{2DE5496C-F99C-4E11-989A-00B71BA4104F}" destId="{B5CDF044-9E28-406C-A303-7A6F08C0F21B}" srcOrd="0" destOrd="0" presId="urn:microsoft.com/office/officeart/2005/8/layout/arrow5"/>
    <dgm:cxn modelId="{04639BFF-BA7E-4625-9217-A73E4C2B6895}" srcId="{2DE5496C-F99C-4E11-989A-00B71BA4104F}" destId="{9295D985-0270-4C2B-B13D-D02ED59A311F}" srcOrd="0" destOrd="0" parTransId="{EE6FCB53-3E47-4774-A9BA-999268DCB944}" sibTransId="{E36B5BD6-E11B-4FDF-B834-7368E0355EB2}"/>
    <dgm:cxn modelId="{4C3EDC4A-2044-4223-BD41-88D3D80E0C1C}" type="presOf" srcId="{9295D985-0270-4C2B-B13D-D02ED59A311F}" destId="{AC9D3995-E457-48F8-910C-833BB066E7E6}" srcOrd="0" destOrd="0" presId="urn:microsoft.com/office/officeart/2005/8/layout/arrow5"/>
    <dgm:cxn modelId="{486D6FB5-B39B-4D1C-BAB7-EE328C7F6DC8}" type="presParOf" srcId="{B5CDF044-9E28-406C-A303-7A6F08C0F21B}" destId="{AC9D3995-E457-48F8-910C-833BB066E7E6}" srcOrd="0" destOrd="0" presId="urn:microsoft.com/office/officeart/2005/8/layout/arrow5"/>
    <dgm:cxn modelId="{39E77981-324B-4077-82A6-61299B37D973}" type="presParOf" srcId="{B5CDF044-9E28-406C-A303-7A6F08C0F21B}" destId="{02D44E8B-B5D8-416A-B6A0-8793EC2B7B10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8FFAB0-D38C-4555-BB20-42A1722C7C5B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B3AF7DA-FAF3-4891-B131-202AB21E805A}">
      <dgm:prSet phldrT="[Текст]"/>
      <dgm:spPr>
        <a:solidFill>
          <a:srgbClr val="FFC000"/>
        </a:solidFill>
      </dgm:spPr>
      <dgm:t>
        <a:bodyPr/>
        <a:lstStyle/>
        <a:p>
          <a:r>
            <a:rPr lang="ru-RU" u="sng" dirty="0" smtClean="0">
              <a:solidFill>
                <a:schemeClr val="bg1"/>
              </a:solidFill>
            </a:rPr>
            <a:t>Направления работы классного руководителя</a:t>
          </a:r>
          <a:r>
            <a:rPr lang="en-US" u="sng" dirty="0" smtClean="0">
              <a:solidFill>
                <a:schemeClr val="bg1"/>
              </a:solidFill>
            </a:rPr>
            <a:t> </a:t>
          </a:r>
          <a:r>
            <a:rPr lang="ru-RU" u="sng" dirty="0" smtClean="0">
              <a:solidFill>
                <a:schemeClr val="bg1"/>
              </a:solidFill>
            </a:rPr>
            <a:t>при формировании 4 «К» компетенций</a:t>
          </a:r>
          <a:endParaRPr lang="ru-RU" dirty="0">
            <a:solidFill>
              <a:schemeClr val="bg1"/>
            </a:solidFill>
          </a:endParaRPr>
        </a:p>
      </dgm:t>
    </dgm:pt>
    <dgm:pt modelId="{926DB534-1B79-4AA7-9463-531A84E9DEC8}" type="parTrans" cxnId="{7CA786FE-E9B9-4DE1-8C95-33BB6206A978}">
      <dgm:prSet/>
      <dgm:spPr/>
      <dgm:t>
        <a:bodyPr/>
        <a:lstStyle/>
        <a:p>
          <a:endParaRPr lang="ru-RU"/>
        </a:p>
      </dgm:t>
    </dgm:pt>
    <dgm:pt modelId="{AFE52FF8-8072-4D6C-8E34-8A8BBCBD28E7}" type="sibTrans" cxnId="{7CA786FE-E9B9-4DE1-8C95-33BB6206A978}">
      <dgm:prSet/>
      <dgm:spPr/>
      <dgm:t>
        <a:bodyPr/>
        <a:lstStyle/>
        <a:p>
          <a:endParaRPr lang="ru-RU"/>
        </a:p>
      </dgm:t>
    </dgm:pt>
    <dgm:pt modelId="{CACCB187-ED11-4989-8D19-250A425E9B67}">
      <dgm:prSet phldrT="[Текст]"/>
      <dgm:spPr/>
      <dgm:t>
        <a:bodyPr/>
        <a:lstStyle/>
        <a:p>
          <a:r>
            <a:rPr lang="ru-RU" dirty="0" smtClean="0"/>
            <a:t>Сопровождение профессионального самоопределения</a:t>
          </a:r>
        </a:p>
        <a:p>
          <a:r>
            <a:rPr lang="ru-RU" dirty="0" smtClean="0"/>
            <a:t>обучающихся</a:t>
          </a:r>
          <a:endParaRPr lang="ru-RU" dirty="0"/>
        </a:p>
      </dgm:t>
    </dgm:pt>
    <dgm:pt modelId="{598736B9-D6DF-4B16-B06B-7F671F9A38EC}" type="parTrans" cxnId="{F2E96DB3-4B3E-4286-B069-8116EC4B6AF8}">
      <dgm:prSet/>
      <dgm:spPr/>
      <dgm:t>
        <a:bodyPr/>
        <a:lstStyle/>
        <a:p>
          <a:endParaRPr lang="ru-RU"/>
        </a:p>
      </dgm:t>
    </dgm:pt>
    <dgm:pt modelId="{E650E471-71E3-4099-BA0C-E7F7FF7EA648}" type="sibTrans" cxnId="{F2E96DB3-4B3E-4286-B069-8116EC4B6AF8}">
      <dgm:prSet/>
      <dgm:spPr/>
      <dgm:t>
        <a:bodyPr/>
        <a:lstStyle/>
        <a:p>
          <a:endParaRPr lang="ru-RU"/>
        </a:p>
      </dgm:t>
    </dgm:pt>
    <dgm:pt modelId="{A9B7D0A7-14DE-4CE8-8F37-C001027B3C0D}">
      <dgm:prSet phldrT="[Текст]"/>
      <dgm:spPr/>
      <dgm:t>
        <a:bodyPr/>
        <a:lstStyle/>
        <a:p>
          <a:r>
            <a:rPr lang="ru-RU" dirty="0" smtClean="0"/>
            <a:t>Формирование 4 «К» компетенций при планировании организации и проведении воспитательных событий</a:t>
          </a:r>
          <a:endParaRPr lang="ru-RU" dirty="0"/>
        </a:p>
      </dgm:t>
    </dgm:pt>
    <dgm:pt modelId="{808528D4-98E0-4CB0-AAE2-EF67E9B060EB}" type="parTrans" cxnId="{72EDC96E-F58E-43F3-8615-3F060771CA8A}">
      <dgm:prSet/>
      <dgm:spPr/>
      <dgm:t>
        <a:bodyPr/>
        <a:lstStyle/>
        <a:p>
          <a:endParaRPr lang="ru-RU"/>
        </a:p>
      </dgm:t>
    </dgm:pt>
    <dgm:pt modelId="{70CCFD1B-5EDB-41F7-9CAC-06BD919C67E6}" type="sibTrans" cxnId="{72EDC96E-F58E-43F3-8615-3F060771CA8A}">
      <dgm:prSet/>
      <dgm:spPr/>
      <dgm:t>
        <a:bodyPr/>
        <a:lstStyle/>
        <a:p>
          <a:endParaRPr lang="ru-RU"/>
        </a:p>
      </dgm:t>
    </dgm:pt>
    <dgm:pt modelId="{581750BE-1B63-440B-97F2-E79CA32C7CAE}">
      <dgm:prSet phldrT="[Текст]"/>
      <dgm:spPr/>
      <dgm:t>
        <a:bodyPr/>
        <a:lstStyle/>
        <a:p>
          <a:r>
            <a:rPr lang="ru-RU" dirty="0" smtClean="0"/>
            <a:t>Информирование родителей о компетенциях </a:t>
          </a:r>
          <a:r>
            <a:rPr lang="en-US" dirty="0" smtClean="0"/>
            <a:t>XXI</a:t>
          </a:r>
          <a:r>
            <a:rPr lang="ru-RU" dirty="0" smtClean="0"/>
            <a:t> века</a:t>
          </a:r>
          <a:endParaRPr lang="ru-RU" dirty="0"/>
        </a:p>
      </dgm:t>
    </dgm:pt>
    <dgm:pt modelId="{F7386A4A-9C99-460C-8851-4700234AC5A2}" type="parTrans" cxnId="{1F77353B-E5AE-41BF-9837-E2858108847F}">
      <dgm:prSet/>
      <dgm:spPr/>
      <dgm:t>
        <a:bodyPr/>
        <a:lstStyle/>
        <a:p>
          <a:endParaRPr lang="ru-RU"/>
        </a:p>
      </dgm:t>
    </dgm:pt>
    <dgm:pt modelId="{430DBA16-1097-44CB-A8A6-E2A3F89A6B8F}" type="sibTrans" cxnId="{1F77353B-E5AE-41BF-9837-E2858108847F}">
      <dgm:prSet/>
      <dgm:spPr/>
      <dgm:t>
        <a:bodyPr/>
        <a:lstStyle/>
        <a:p>
          <a:endParaRPr lang="ru-RU"/>
        </a:p>
      </dgm:t>
    </dgm:pt>
    <dgm:pt modelId="{7C61C5FC-66AA-4C89-8CD6-B7B0017E18F9}" type="pres">
      <dgm:prSet presAssocID="{B98FFAB0-D38C-4555-BB20-42A1722C7C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BEF99FD-2560-4ADC-AB59-734DF8DE66BC}" type="pres">
      <dgm:prSet presAssocID="{9B3AF7DA-FAF3-4891-B131-202AB21E805A}" presName="hierRoot1" presStyleCnt="0">
        <dgm:presLayoutVars>
          <dgm:hierBranch val="init"/>
        </dgm:presLayoutVars>
      </dgm:prSet>
      <dgm:spPr/>
    </dgm:pt>
    <dgm:pt modelId="{B34E3D5F-D226-4F47-BB3A-1ADCED473484}" type="pres">
      <dgm:prSet presAssocID="{9B3AF7DA-FAF3-4891-B131-202AB21E805A}" presName="rootComposite1" presStyleCnt="0"/>
      <dgm:spPr/>
    </dgm:pt>
    <dgm:pt modelId="{1947B81B-0101-4BA2-AE90-262FB78DD8C3}" type="pres">
      <dgm:prSet presAssocID="{9B3AF7DA-FAF3-4891-B131-202AB21E805A}" presName="rootText1" presStyleLbl="node0" presStyleIdx="0" presStyleCnt="1" custScaleX="196827" custLinFactNeighborY="-447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35EFA5-0AB0-4F30-8D9C-450C61FB7A24}" type="pres">
      <dgm:prSet presAssocID="{9B3AF7DA-FAF3-4891-B131-202AB21E805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860C83F-B46C-4763-AA31-EC7B017E5FB7}" type="pres">
      <dgm:prSet presAssocID="{9B3AF7DA-FAF3-4891-B131-202AB21E805A}" presName="hierChild2" presStyleCnt="0"/>
      <dgm:spPr/>
    </dgm:pt>
    <dgm:pt modelId="{4222E486-AB9F-401B-B1A3-518D154F87AB}" type="pres">
      <dgm:prSet presAssocID="{598736B9-D6DF-4B16-B06B-7F671F9A38EC}" presName="Name37" presStyleLbl="parChTrans1D2" presStyleIdx="0" presStyleCnt="3"/>
      <dgm:spPr/>
      <dgm:t>
        <a:bodyPr/>
        <a:lstStyle/>
        <a:p>
          <a:endParaRPr lang="ru-RU"/>
        </a:p>
      </dgm:t>
    </dgm:pt>
    <dgm:pt modelId="{F15D361F-2EA4-4C9D-8D6A-72D2E2D0A94A}" type="pres">
      <dgm:prSet presAssocID="{CACCB187-ED11-4989-8D19-250A425E9B67}" presName="hierRoot2" presStyleCnt="0">
        <dgm:presLayoutVars>
          <dgm:hierBranch val="init"/>
        </dgm:presLayoutVars>
      </dgm:prSet>
      <dgm:spPr/>
    </dgm:pt>
    <dgm:pt modelId="{0447579F-4DAF-49DB-8F4C-6251507E580E}" type="pres">
      <dgm:prSet presAssocID="{CACCB187-ED11-4989-8D19-250A425E9B67}" presName="rootComposite" presStyleCnt="0"/>
      <dgm:spPr/>
    </dgm:pt>
    <dgm:pt modelId="{33E34D2A-CB23-4E54-9AF4-5CFA668249CA}" type="pres">
      <dgm:prSet presAssocID="{CACCB187-ED11-4989-8D19-250A425E9B67}" presName="rootText" presStyleLbl="node2" presStyleIdx="0" presStyleCnt="3" custLinFactNeighborX="1040" custLinFactNeighborY="228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A7C9C7-A278-48B6-990B-1BE9E082DB81}" type="pres">
      <dgm:prSet presAssocID="{CACCB187-ED11-4989-8D19-250A425E9B67}" presName="rootConnector" presStyleLbl="node2" presStyleIdx="0" presStyleCnt="3"/>
      <dgm:spPr/>
      <dgm:t>
        <a:bodyPr/>
        <a:lstStyle/>
        <a:p>
          <a:endParaRPr lang="ru-RU"/>
        </a:p>
      </dgm:t>
    </dgm:pt>
    <dgm:pt modelId="{C45D04C3-0162-43C9-9FE4-FE2158CED52F}" type="pres">
      <dgm:prSet presAssocID="{CACCB187-ED11-4989-8D19-250A425E9B67}" presName="hierChild4" presStyleCnt="0"/>
      <dgm:spPr/>
    </dgm:pt>
    <dgm:pt modelId="{DC9D3CF6-98CB-41CC-B9F4-80CCDD6671A7}" type="pres">
      <dgm:prSet presAssocID="{CACCB187-ED11-4989-8D19-250A425E9B67}" presName="hierChild5" presStyleCnt="0"/>
      <dgm:spPr/>
    </dgm:pt>
    <dgm:pt modelId="{8C1270CF-3995-4D3E-AE6E-6F708AE7F7B6}" type="pres">
      <dgm:prSet presAssocID="{808528D4-98E0-4CB0-AAE2-EF67E9B060EB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05B272F-E88C-4DBC-AC5F-D568A7CDC0A7}" type="pres">
      <dgm:prSet presAssocID="{A9B7D0A7-14DE-4CE8-8F37-C001027B3C0D}" presName="hierRoot2" presStyleCnt="0">
        <dgm:presLayoutVars>
          <dgm:hierBranch val="init"/>
        </dgm:presLayoutVars>
      </dgm:prSet>
      <dgm:spPr/>
    </dgm:pt>
    <dgm:pt modelId="{2671779D-FFB5-46A9-9221-D5B8D3A8DD10}" type="pres">
      <dgm:prSet presAssocID="{A9B7D0A7-14DE-4CE8-8F37-C001027B3C0D}" presName="rootComposite" presStyleCnt="0"/>
      <dgm:spPr/>
    </dgm:pt>
    <dgm:pt modelId="{AD029984-3345-4F17-9CDC-EEB09B958D47}" type="pres">
      <dgm:prSet presAssocID="{A9B7D0A7-14DE-4CE8-8F37-C001027B3C0D}" presName="rootText" presStyleLbl="node2" presStyleIdx="1" presStyleCnt="3" custLinFactNeighborX="520" custLinFactNeighborY="208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328BD4-DF4A-4812-88D4-22996C5D9BF6}" type="pres">
      <dgm:prSet presAssocID="{A9B7D0A7-14DE-4CE8-8F37-C001027B3C0D}" presName="rootConnector" presStyleLbl="node2" presStyleIdx="1" presStyleCnt="3"/>
      <dgm:spPr/>
      <dgm:t>
        <a:bodyPr/>
        <a:lstStyle/>
        <a:p>
          <a:endParaRPr lang="ru-RU"/>
        </a:p>
      </dgm:t>
    </dgm:pt>
    <dgm:pt modelId="{BF92C830-80B9-445C-A29D-5430C49F3CF6}" type="pres">
      <dgm:prSet presAssocID="{A9B7D0A7-14DE-4CE8-8F37-C001027B3C0D}" presName="hierChild4" presStyleCnt="0"/>
      <dgm:spPr/>
    </dgm:pt>
    <dgm:pt modelId="{953F867C-6376-48EC-A7CF-FF4992305554}" type="pres">
      <dgm:prSet presAssocID="{A9B7D0A7-14DE-4CE8-8F37-C001027B3C0D}" presName="hierChild5" presStyleCnt="0"/>
      <dgm:spPr/>
    </dgm:pt>
    <dgm:pt modelId="{94ACCAA0-FF18-45AE-8554-4C2BB91F3629}" type="pres">
      <dgm:prSet presAssocID="{F7386A4A-9C99-460C-8851-4700234AC5A2}" presName="Name37" presStyleLbl="parChTrans1D2" presStyleIdx="2" presStyleCnt="3"/>
      <dgm:spPr/>
      <dgm:t>
        <a:bodyPr/>
        <a:lstStyle/>
        <a:p>
          <a:endParaRPr lang="ru-RU"/>
        </a:p>
      </dgm:t>
    </dgm:pt>
    <dgm:pt modelId="{5E9CCC18-0013-4A83-B8B6-0A659F42F82D}" type="pres">
      <dgm:prSet presAssocID="{581750BE-1B63-440B-97F2-E79CA32C7CAE}" presName="hierRoot2" presStyleCnt="0">
        <dgm:presLayoutVars>
          <dgm:hierBranch val="init"/>
        </dgm:presLayoutVars>
      </dgm:prSet>
      <dgm:spPr/>
    </dgm:pt>
    <dgm:pt modelId="{C87D0CE4-0B47-4259-B916-720279EAED5C}" type="pres">
      <dgm:prSet presAssocID="{581750BE-1B63-440B-97F2-E79CA32C7CAE}" presName="rootComposite" presStyleCnt="0"/>
      <dgm:spPr/>
    </dgm:pt>
    <dgm:pt modelId="{B19C5CDE-DBB8-4007-B208-8E67FB107D04}" type="pres">
      <dgm:prSet presAssocID="{581750BE-1B63-440B-97F2-E79CA32C7CAE}" presName="rootText" presStyleLbl="node2" presStyleIdx="2" presStyleCnt="3" custLinFactNeighborX="1560" custLinFactNeighborY="218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D4915B-D047-4E29-AE04-D5D70F40D3D1}" type="pres">
      <dgm:prSet presAssocID="{581750BE-1B63-440B-97F2-E79CA32C7CAE}" presName="rootConnector" presStyleLbl="node2" presStyleIdx="2" presStyleCnt="3"/>
      <dgm:spPr/>
      <dgm:t>
        <a:bodyPr/>
        <a:lstStyle/>
        <a:p>
          <a:endParaRPr lang="ru-RU"/>
        </a:p>
      </dgm:t>
    </dgm:pt>
    <dgm:pt modelId="{C2E9ACD6-6C9A-45EF-B51F-CD10A72C9036}" type="pres">
      <dgm:prSet presAssocID="{581750BE-1B63-440B-97F2-E79CA32C7CAE}" presName="hierChild4" presStyleCnt="0"/>
      <dgm:spPr/>
    </dgm:pt>
    <dgm:pt modelId="{988073CD-2317-485C-951D-B18FEF3FDEF5}" type="pres">
      <dgm:prSet presAssocID="{581750BE-1B63-440B-97F2-E79CA32C7CAE}" presName="hierChild5" presStyleCnt="0"/>
      <dgm:spPr/>
    </dgm:pt>
    <dgm:pt modelId="{186B54E3-DF3D-4872-957C-F5C05BEC842A}" type="pres">
      <dgm:prSet presAssocID="{9B3AF7DA-FAF3-4891-B131-202AB21E805A}" presName="hierChild3" presStyleCnt="0"/>
      <dgm:spPr/>
    </dgm:pt>
  </dgm:ptLst>
  <dgm:cxnLst>
    <dgm:cxn modelId="{379369A3-0D1A-4733-8923-3CC99B22E694}" type="presOf" srcId="{9B3AF7DA-FAF3-4891-B131-202AB21E805A}" destId="{1947B81B-0101-4BA2-AE90-262FB78DD8C3}" srcOrd="0" destOrd="0" presId="urn:microsoft.com/office/officeart/2005/8/layout/orgChart1"/>
    <dgm:cxn modelId="{F2E96DB3-4B3E-4286-B069-8116EC4B6AF8}" srcId="{9B3AF7DA-FAF3-4891-B131-202AB21E805A}" destId="{CACCB187-ED11-4989-8D19-250A425E9B67}" srcOrd="0" destOrd="0" parTransId="{598736B9-D6DF-4B16-B06B-7F671F9A38EC}" sibTransId="{E650E471-71E3-4099-BA0C-E7F7FF7EA648}"/>
    <dgm:cxn modelId="{7CA786FE-E9B9-4DE1-8C95-33BB6206A978}" srcId="{B98FFAB0-D38C-4555-BB20-42A1722C7C5B}" destId="{9B3AF7DA-FAF3-4891-B131-202AB21E805A}" srcOrd="0" destOrd="0" parTransId="{926DB534-1B79-4AA7-9463-531A84E9DEC8}" sibTransId="{AFE52FF8-8072-4D6C-8E34-8A8BBCBD28E7}"/>
    <dgm:cxn modelId="{BEF7931F-0503-4F0C-8CEE-09CC0D1C2629}" type="presOf" srcId="{CACCB187-ED11-4989-8D19-250A425E9B67}" destId="{3CA7C9C7-A278-48B6-990B-1BE9E082DB81}" srcOrd="1" destOrd="0" presId="urn:microsoft.com/office/officeart/2005/8/layout/orgChart1"/>
    <dgm:cxn modelId="{988C38E3-89B6-45B1-9158-660BD6E5E2A4}" type="presOf" srcId="{F7386A4A-9C99-460C-8851-4700234AC5A2}" destId="{94ACCAA0-FF18-45AE-8554-4C2BB91F3629}" srcOrd="0" destOrd="0" presId="urn:microsoft.com/office/officeart/2005/8/layout/orgChart1"/>
    <dgm:cxn modelId="{CA8BA1C7-CCD2-4A39-9AA9-BF8FCD824BFA}" type="presOf" srcId="{A9B7D0A7-14DE-4CE8-8F37-C001027B3C0D}" destId="{C8328BD4-DF4A-4812-88D4-22996C5D9BF6}" srcOrd="1" destOrd="0" presId="urn:microsoft.com/office/officeart/2005/8/layout/orgChart1"/>
    <dgm:cxn modelId="{1F77353B-E5AE-41BF-9837-E2858108847F}" srcId="{9B3AF7DA-FAF3-4891-B131-202AB21E805A}" destId="{581750BE-1B63-440B-97F2-E79CA32C7CAE}" srcOrd="2" destOrd="0" parTransId="{F7386A4A-9C99-460C-8851-4700234AC5A2}" sibTransId="{430DBA16-1097-44CB-A8A6-E2A3F89A6B8F}"/>
    <dgm:cxn modelId="{9A8771AF-6A84-4274-82F9-245557D31EFB}" type="presOf" srcId="{598736B9-D6DF-4B16-B06B-7F671F9A38EC}" destId="{4222E486-AB9F-401B-B1A3-518D154F87AB}" srcOrd="0" destOrd="0" presId="urn:microsoft.com/office/officeart/2005/8/layout/orgChart1"/>
    <dgm:cxn modelId="{72EDC96E-F58E-43F3-8615-3F060771CA8A}" srcId="{9B3AF7DA-FAF3-4891-B131-202AB21E805A}" destId="{A9B7D0A7-14DE-4CE8-8F37-C001027B3C0D}" srcOrd="1" destOrd="0" parTransId="{808528D4-98E0-4CB0-AAE2-EF67E9B060EB}" sibTransId="{70CCFD1B-5EDB-41F7-9CAC-06BD919C67E6}"/>
    <dgm:cxn modelId="{28759E9A-0D4B-48CE-A7CD-E269C325CB70}" type="presOf" srcId="{808528D4-98E0-4CB0-AAE2-EF67E9B060EB}" destId="{8C1270CF-3995-4D3E-AE6E-6F708AE7F7B6}" srcOrd="0" destOrd="0" presId="urn:microsoft.com/office/officeart/2005/8/layout/orgChart1"/>
    <dgm:cxn modelId="{75126C7B-2825-4405-88B6-A27340A6548D}" type="presOf" srcId="{A9B7D0A7-14DE-4CE8-8F37-C001027B3C0D}" destId="{AD029984-3345-4F17-9CDC-EEB09B958D47}" srcOrd="0" destOrd="0" presId="urn:microsoft.com/office/officeart/2005/8/layout/orgChart1"/>
    <dgm:cxn modelId="{FBB41E77-8FF7-4364-B4BA-D7B9444D89E8}" type="presOf" srcId="{581750BE-1B63-440B-97F2-E79CA32C7CAE}" destId="{B19C5CDE-DBB8-4007-B208-8E67FB107D04}" srcOrd="0" destOrd="0" presId="urn:microsoft.com/office/officeart/2005/8/layout/orgChart1"/>
    <dgm:cxn modelId="{901BB35E-B9BE-45F2-ACF6-D9C0D89516E4}" type="presOf" srcId="{581750BE-1B63-440B-97F2-E79CA32C7CAE}" destId="{77D4915B-D047-4E29-AE04-D5D70F40D3D1}" srcOrd="1" destOrd="0" presId="urn:microsoft.com/office/officeart/2005/8/layout/orgChart1"/>
    <dgm:cxn modelId="{3C19B594-C19A-4664-895A-FF1504416F92}" type="presOf" srcId="{9B3AF7DA-FAF3-4891-B131-202AB21E805A}" destId="{5C35EFA5-0AB0-4F30-8D9C-450C61FB7A24}" srcOrd="1" destOrd="0" presId="urn:microsoft.com/office/officeart/2005/8/layout/orgChart1"/>
    <dgm:cxn modelId="{93AE141B-DB47-4452-BB3F-68F2A873F86A}" type="presOf" srcId="{B98FFAB0-D38C-4555-BB20-42A1722C7C5B}" destId="{7C61C5FC-66AA-4C89-8CD6-B7B0017E18F9}" srcOrd="0" destOrd="0" presId="urn:microsoft.com/office/officeart/2005/8/layout/orgChart1"/>
    <dgm:cxn modelId="{D5708CAD-7B99-47D1-BC63-CAE5AFADD37E}" type="presOf" srcId="{CACCB187-ED11-4989-8D19-250A425E9B67}" destId="{33E34D2A-CB23-4E54-9AF4-5CFA668249CA}" srcOrd="0" destOrd="0" presId="urn:microsoft.com/office/officeart/2005/8/layout/orgChart1"/>
    <dgm:cxn modelId="{24070C75-3093-4844-BA97-B440AA3CBE8A}" type="presParOf" srcId="{7C61C5FC-66AA-4C89-8CD6-B7B0017E18F9}" destId="{1BEF99FD-2560-4ADC-AB59-734DF8DE66BC}" srcOrd="0" destOrd="0" presId="urn:microsoft.com/office/officeart/2005/8/layout/orgChart1"/>
    <dgm:cxn modelId="{4BE4E594-8769-4444-8868-34EF62E651CF}" type="presParOf" srcId="{1BEF99FD-2560-4ADC-AB59-734DF8DE66BC}" destId="{B34E3D5F-D226-4F47-BB3A-1ADCED473484}" srcOrd="0" destOrd="0" presId="urn:microsoft.com/office/officeart/2005/8/layout/orgChart1"/>
    <dgm:cxn modelId="{0D2D706C-3B1D-4898-B457-95ED708156DE}" type="presParOf" srcId="{B34E3D5F-D226-4F47-BB3A-1ADCED473484}" destId="{1947B81B-0101-4BA2-AE90-262FB78DD8C3}" srcOrd="0" destOrd="0" presId="urn:microsoft.com/office/officeart/2005/8/layout/orgChart1"/>
    <dgm:cxn modelId="{7C22BB6B-FA7A-4210-A7A5-F875B151F3C3}" type="presParOf" srcId="{B34E3D5F-D226-4F47-BB3A-1ADCED473484}" destId="{5C35EFA5-0AB0-4F30-8D9C-450C61FB7A24}" srcOrd="1" destOrd="0" presId="urn:microsoft.com/office/officeart/2005/8/layout/orgChart1"/>
    <dgm:cxn modelId="{B6D16024-EE36-43BE-8C4A-632304ACC708}" type="presParOf" srcId="{1BEF99FD-2560-4ADC-AB59-734DF8DE66BC}" destId="{E860C83F-B46C-4763-AA31-EC7B017E5FB7}" srcOrd="1" destOrd="0" presId="urn:microsoft.com/office/officeart/2005/8/layout/orgChart1"/>
    <dgm:cxn modelId="{C0BFE1AF-FC6A-43DA-9FD0-9E9603AAC67B}" type="presParOf" srcId="{E860C83F-B46C-4763-AA31-EC7B017E5FB7}" destId="{4222E486-AB9F-401B-B1A3-518D154F87AB}" srcOrd="0" destOrd="0" presId="urn:microsoft.com/office/officeart/2005/8/layout/orgChart1"/>
    <dgm:cxn modelId="{19B5988E-0993-4D0F-BC79-468D037D741F}" type="presParOf" srcId="{E860C83F-B46C-4763-AA31-EC7B017E5FB7}" destId="{F15D361F-2EA4-4C9D-8D6A-72D2E2D0A94A}" srcOrd="1" destOrd="0" presId="urn:microsoft.com/office/officeart/2005/8/layout/orgChart1"/>
    <dgm:cxn modelId="{208E33A3-B32A-45B3-94AC-0E82B5F471EF}" type="presParOf" srcId="{F15D361F-2EA4-4C9D-8D6A-72D2E2D0A94A}" destId="{0447579F-4DAF-49DB-8F4C-6251507E580E}" srcOrd="0" destOrd="0" presId="urn:microsoft.com/office/officeart/2005/8/layout/orgChart1"/>
    <dgm:cxn modelId="{45926C49-9034-495F-8B45-0EA22B4F9FEF}" type="presParOf" srcId="{0447579F-4DAF-49DB-8F4C-6251507E580E}" destId="{33E34D2A-CB23-4E54-9AF4-5CFA668249CA}" srcOrd="0" destOrd="0" presId="urn:microsoft.com/office/officeart/2005/8/layout/orgChart1"/>
    <dgm:cxn modelId="{3414EB34-C0AD-4F6A-8A85-C27F660CED26}" type="presParOf" srcId="{0447579F-4DAF-49DB-8F4C-6251507E580E}" destId="{3CA7C9C7-A278-48B6-990B-1BE9E082DB81}" srcOrd="1" destOrd="0" presId="urn:microsoft.com/office/officeart/2005/8/layout/orgChart1"/>
    <dgm:cxn modelId="{5EC4978A-E414-432B-84C1-D4C6453BECE4}" type="presParOf" srcId="{F15D361F-2EA4-4C9D-8D6A-72D2E2D0A94A}" destId="{C45D04C3-0162-43C9-9FE4-FE2158CED52F}" srcOrd="1" destOrd="0" presId="urn:microsoft.com/office/officeart/2005/8/layout/orgChart1"/>
    <dgm:cxn modelId="{33302A2F-DF90-4016-B82C-FCCC14E27904}" type="presParOf" srcId="{F15D361F-2EA4-4C9D-8D6A-72D2E2D0A94A}" destId="{DC9D3CF6-98CB-41CC-B9F4-80CCDD6671A7}" srcOrd="2" destOrd="0" presId="urn:microsoft.com/office/officeart/2005/8/layout/orgChart1"/>
    <dgm:cxn modelId="{92E00B5D-15A4-474A-82FB-C8E72A61CB99}" type="presParOf" srcId="{E860C83F-B46C-4763-AA31-EC7B017E5FB7}" destId="{8C1270CF-3995-4D3E-AE6E-6F708AE7F7B6}" srcOrd="2" destOrd="0" presId="urn:microsoft.com/office/officeart/2005/8/layout/orgChart1"/>
    <dgm:cxn modelId="{7D37D736-9841-4B1E-9D7B-F080A85B4D57}" type="presParOf" srcId="{E860C83F-B46C-4763-AA31-EC7B017E5FB7}" destId="{B05B272F-E88C-4DBC-AC5F-D568A7CDC0A7}" srcOrd="3" destOrd="0" presId="urn:microsoft.com/office/officeart/2005/8/layout/orgChart1"/>
    <dgm:cxn modelId="{59A9A93E-F83D-4D20-9ACC-C85607057DA7}" type="presParOf" srcId="{B05B272F-E88C-4DBC-AC5F-D568A7CDC0A7}" destId="{2671779D-FFB5-46A9-9221-D5B8D3A8DD10}" srcOrd="0" destOrd="0" presId="urn:microsoft.com/office/officeart/2005/8/layout/orgChart1"/>
    <dgm:cxn modelId="{133714BC-7625-4512-8A61-82C61C82B7BD}" type="presParOf" srcId="{2671779D-FFB5-46A9-9221-D5B8D3A8DD10}" destId="{AD029984-3345-4F17-9CDC-EEB09B958D47}" srcOrd="0" destOrd="0" presId="urn:microsoft.com/office/officeart/2005/8/layout/orgChart1"/>
    <dgm:cxn modelId="{4CC4A392-39BD-453A-81E6-FA5451F9EDF4}" type="presParOf" srcId="{2671779D-FFB5-46A9-9221-D5B8D3A8DD10}" destId="{C8328BD4-DF4A-4812-88D4-22996C5D9BF6}" srcOrd="1" destOrd="0" presId="urn:microsoft.com/office/officeart/2005/8/layout/orgChart1"/>
    <dgm:cxn modelId="{73B0D9E1-3B2F-41AB-816F-5CBEFF221FA9}" type="presParOf" srcId="{B05B272F-E88C-4DBC-AC5F-D568A7CDC0A7}" destId="{BF92C830-80B9-445C-A29D-5430C49F3CF6}" srcOrd="1" destOrd="0" presId="urn:microsoft.com/office/officeart/2005/8/layout/orgChart1"/>
    <dgm:cxn modelId="{54655899-9C41-415D-9B0A-08B13B5F3926}" type="presParOf" srcId="{B05B272F-E88C-4DBC-AC5F-D568A7CDC0A7}" destId="{953F867C-6376-48EC-A7CF-FF4992305554}" srcOrd="2" destOrd="0" presId="urn:microsoft.com/office/officeart/2005/8/layout/orgChart1"/>
    <dgm:cxn modelId="{BCCAD5E0-FDCE-4E5D-93D0-E86425B8C01A}" type="presParOf" srcId="{E860C83F-B46C-4763-AA31-EC7B017E5FB7}" destId="{94ACCAA0-FF18-45AE-8554-4C2BB91F3629}" srcOrd="4" destOrd="0" presId="urn:microsoft.com/office/officeart/2005/8/layout/orgChart1"/>
    <dgm:cxn modelId="{41FAD37E-3908-4BEA-BF5D-34BEAAB69612}" type="presParOf" srcId="{E860C83F-B46C-4763-AA31-EC7B017E5FB7}" destId="{5E9CCC18-0013-4A83-B8B6-0A659F42F82D}" srcOrd="5" destOrd="0" presId="urn:microsoft.com/office/officeart/2005/8/layout/orgChart1"/>
    <dgm:cxn modelId="{C7D7E568-580C-4422-A960-DCAD1194E3D4}" type="presParOf" srcId="{5E9CCC18-0013-4A83-B8B6-0A659F42F82D}" destId="{C87D0CE4-0B47-4259-B916-720279EAED5C}" srcOrd="0" destOrd="0" presId="urn:microsoft.com/office/officeart/2005/8/layout/orgChart1"/>
    <dgm:cxn modelId="{F92FB2C9-427B-4248-937F-EE6E0CDE4520}" type="presParOf" srcId="{C87D0CE4-0B47-4259-B916-720279EAED5C}" destId="{B19C5CDE-DBB8-4007-B208-8E67FB107D04}" srcOrd="0" destOrd="0" presId="urn:microsoft.com/office/officeart/2005/8/layout/orgChart1"/>
    <dgm:cxn modelId="{E12AF44B-90C5-459A-9BB7-CAA8F0CE4F3C}" type="presParOf" srcId="{C87D0CE4-0B47-4259-B916-720279EAED5C}" destId="{77D4915B-D047-4E29-AE04-D5D70F40D3D1}" srcOrd="1" destOrd="0" presId="urn:microsoft.com/office/officeart/2005/8/layout/orgChart1"/>
    <dgm:cxn modelId="{37D09AB8-D6C8-406A-9715-A272E783AA69}" type="presParOf" srcId="{5E9CCC18-0013-4A83-B8B6-0A659F42F82D}" destId="{C2E9ACD6-6C9A-45EF-B51F-CD10A72C9036}" srcOrd="1" destOrd="0" presId="urn:microsoft.com/office/officeart/2005/8/layout/orgChart1"/>
    <dgm:cxn modelId="{204ACC26-34D8-4B20-ADCB-52E50148B37B}" type="presParOf" srcId="{5E9CCC18-0013-4A83-B8B6-0A659F42F82D}" destId="{988073CD-2317-485C-951D-B18FEF3FDEF5}" srcOrd="2" destOrd="0" presId="urn:microsoft.com/office/officeart/2005/8/layout/orgChart1"/>
    <dgm:cxn modelId="{D864B0BD-ECDD-4B45-A0CA-AEDFD5FD7A14}" type="presParOf" srcId="{1BEF99FD-2560-4ADC-AB59-734DF8DE66BC}" destId="{186B54E3-DF3D-4872-957C-F5C05BEC842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7F0FD-2AF6-4164-875E-896289AB8571}">
      <dsp:nvSpPr>
        <dsp:cNvPr id="0" name=""/>
        <dsp:cNvSpPr/>
      </dsp:nvSpPr>
      <dsp:spPr>
        <a:xfrm>
          <a:off x="-5987986" y="-911663"/>
          <a:ext cx="7092303" cy="7092303"/>
        </a:xfrm>
        <a:prstGeom prst="blockArc">
          <a:avLst>
            <a:gd name="adj1" fmla="val 18900000"/>
            <a:gd name="adj2" fmla="val 2700000"/>
            <a:gd name="adj3" fmla="val 305"/>
          </a:avLst>
        </a:pr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096A75-B882-4B26-A211-4EAFD7C99FEA}">
      <dsp:nvSpPr>
        <dsp:cNvPr id="0" name=""/>
        <dsp:cNvSpPr/>
      </dsp:nvSpPr>
      <dsp:spPr>
        <a:xfrm>
          <a:off x="530006" y="203490"/>
          <a:ext cx="8896096" cy="91026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2949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компетенции и знания, которые помогают справляться с растущей сложностью цивилизации — в том числе, системное мышление, способность решать проблемы и находить новые возможности</a:t>
          </a:r>
          <a:endParaRPr lang="ru-RU" sz="1200" kern="1200" dirty="0"/>
        </a:p>
      </dsp:txBody>
      <dsp:txXfrm>
        <a:off x="530006" y="203490"/>
        <a:ext cx="8896096" cy="910263"/>
      </dsp:txXfrm>
    </dsp:sp>
    <dsp:sp modelId="{15EFC849-4ED1-415E-9337-9CB8875B32C9}">
      <dsp:nvSpPr>
        <dsp:cNvPr id="0" name=""/>
        <dsp:cNvSpPr/>
      </dsp:nvSpPr>
      <dsp:spPr>
        <a:xfrm>
          <a:off x="53751" y="246851"/>
          <a:ext cx="823540" cy="823540"/>
        </a:xfrm>
        <a:prstGeom prst="ellipse">
          <a:avLst/>
        </a:prstGeom>
        <a:solidFill>
          <a:schemeClr val="bg2">
            <a:lumMod val="60000"/>
            <a:lumOff val="4000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DB889C-085B-42B6-9C23-EB6C24BC4860}">
      <dsp:nvSpPr>
        <dsp:cNvPr id="0" name=""/>
        <dsp:cNvSpPr/>
      </dsp:nvSpPr>
      <dsp:spPr>
        <a:xfrm>
          <a:off x="876896" y="1174274"/>
          <a:ext cx="8674416" cy="9445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2949" tIns="15240" rIns="15240" bIns="1524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876896" y="1174274"/>
        <a:ext cx="8674416" cy="944561"/>
      </dsp:txXfrm>
    </dsp:sp>
    <dsp:sp modelId="{230AA19D-A280-4108-8C47-8280AD1353F1}">
      <dsp:nvSpPr>
        <dsp:cNvPr id="0" name=""/>
        <dsp:cNvSpPr/>
      </dsp:nvSpPr>
      <dsp:spPr>
        <a:xfrm>
          <a:off x="525852" y="1234784"/>
          <a:ext cx="823540" cy="823540"/>
        </a:xfrm>
        <a:prstGeom prst="ellipse">
          <a:avLst/>
        </a:prstGeom>
        <a:solidFill>
          <a:srgbClr val="00B050"/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F6DA0A-CF90-461C-9D5B-E6D9C955E5BA}">
      <dsp:nvSpPr>
        <dsp:cNvPr id="0" name=""/>
        <dsp:cNvSpPr/>
      </dsp:nvSpPr>
      <dsp:spPr>
        <a:xfrm>
          <a:off x="1176773" y="2230027"/>
          <a:ext cx="8408067" cy="8089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2949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знания и компетенции, которые помогают жить в мире информационных и коммуникационных технологий — в том числе, базовые навыки программирования, поиска информации, навыки обработки и анализа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1176773" y="2230027"/>
        <a:ext cx="8408067" cy="808921"/>
      </dsp:txXfrm>
    </dsp:sp>
    <dsp:sp modelId="{98C36ED3-434F-42F5-8211-37F08B8AA8EF}">
      <dsp:nvSpPr>
        <dsp:cNvPr id="0" name=""/>
        <dsp:cNvSpPr/>
      </dsp:nvSpPr>
      <dsp:spPr>
        <a:xfrm>
          <a:off x="670748" y="2222717"/>
          <a:ext cx="823540" cy="823540"/>
        </a:xfrm>
        <a:prstGeom prst="ellipse">
          <a:avLst/>
        </a:prstGeom>
        <a:solidFill>
          <a:srgbClr val="0070C0"/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770CA1-9E1B-46D7-9082-8A5FF373F9E5}">
      <dsp:nvSpPr>
        <dsp:cNvPr id="0" name=""/>
        <dsp:cNvSpPr/>
      </dsp:nvSpPr>
      <dsp:spPr>
        <a:xfrm>
          <a:off x="952932" y="3197533"/>
          <a:ext cx="8552964" cy="6588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2949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компетенции сотрудничества, креативности, предпринимательства и т. д., а также компетенции, связанные с укреплением личной устойчивости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952932" y="3197533"/>
        <a:ext cx="8552964" cy="658832"/>
      </dsp:txXfrm>
    </dsp:sp>
    <dsp:sp modelId="{085D474F-48F8-45F5-AB79-711B01083D03}">
      <dsp:nvSpPr>
        <dsp:cNvPr id="0" name=""/>
        <dsp:cNvSpPr/>
      </dsp:nvSpPr>
      <dsp:spPr>
        <a:xfrm>
          <a:off x="525852" y="3210650"/>
          <a:ext cx="823540" cy="823540"/>
        </a:xfrm>
        <a:prstGeom prst="ellipse">
          <a:avLst/>
        </a:prstGeom>
        <a:solidFill>
          <a:srgbClr val="002060"/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AE18D5-6BC5-4A49-B5A8-559C1286A99B}">
      <dsp:nvSpPr>
        <dsp:cNvPr id="0" name=""/>
        <dsp:cNvSpPr/>
      </dsp:nvSpPr>
      <dsp:spPr>
        <a:xfrm>
          <a:off x="560646" y="4294575"/>
          <a:ext cx="9025064" cy="6588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2949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способность управлять своим вниманием, базовая способность направлять и удерживать внимание в условиях информационной перегрузки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kern="1200" dirty="0" smtClean="0"/>
            <a:t> </a:t>
          </a:r>
          <a:endParaRPr lang="ru-RU" sz="600" kern="1200" dirty="0"/>
        </a:p>
      </dsp:txBody>
      <dsp:txXfrm>
        <a:off x="560646" y="4294575"/>
        <a:ext cx="9025064" cy="658832"/>
      </dsp:txXfrm>
    </dsp:sp>
    <dsp:sp modelId="{2253709C-0A1F-425D-8FD2-5BAD40CD8B89}">
      <dsp:nvSpPr>
        <dsp:cNvPr id="0" name=""/>
        <dsp:cNvSpPr/>
      </dsp:nvSpPr>
      <dsp:spPr>
        <a:xfrm>
          <a:off x="53751" y="4225859"/>
          <a:ext cx="823540" cy="823540"/>
        </a:xfrm>
        <a:prstGeom prst="ellipse">
          <a:avLst/>
        </a:prstGeom>
        <a:solidFill>
          <a:schemeClr val="bg2">
            <a:lumMod val="20000"/>
            <a:lumOff val="8000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D3995-E457-48F8-910C-833BB066E7E6}">
      <dsp:nvSpPr>
        <dsp:cNvPr id="0" name=""/>
        <dsp:cNvSpPr/>
      </dsp:nvSpPr>
      <dsp:spPr>
        <a:xfrm rot="16200000">
          <a:off x="540453" y="0"/>
          <a:ext cx="4195431" cy="4195431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Запросы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родителей</a:t>
          </a:r>
          <a:endParaRPr lang="ru-RU" sz="2900" kern="1200" dirty="0"/>
        </a:p>
      </dsp:txBody>
      <dsp:txXfrm rot="5400000">
        <a:off x="540453" y="1048858"/>
        <a:ext cx="3461231" cy="2097715"/>
      </dsp:txXfrm>
    </dsp:sp>
    <dsp:sp modelId="{02D44E8B-B5D8-416A-B6A0-8793EC2B7B10}">
      <dsp:nvSpPr>
        <dsp:cNvPr id="0" name=""/>
        <dsp:cNvSpPr/>
      </dsp:nvSpPr>
      <dsp:spPr>
        <a:xfrm rot="5400000">
          <a:off x="5013269" y="330"/>
          <a:ext cx="4195431" cy="4195431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2658761"/>
            <a:satOff val="962"/>
            <a:lumOff val="-784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Необходимость формировать «мягкие» навыки</a:t>
          </a:r>
          <a:endParaRPr lang="ru-RU" sz="2900" kern="1200" dirty="0"/>
        </a:p>
      </dsp:txBody>
      <dsp:txXfrm rot="-5400000">
        <a:off x="5747469" y="1049188"/>
        <a:ext cx="3461231" cy="20977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CCAA0-FF18-45AE-8554-4C2BB91F3629}">
      <dsp:nvSpPr>
        <dsp:cNvPr id="0" name=""/>
        <dsp:cNvSpPr/>
      </dsp:nvSpPr>
      <dsp:spPr>
        <a:xfrm>
          <a:off x="5580743" y="1670715"/>
          <a:ext cx="3949165" cy="1771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8918"/>
              </a:lnTo>
              <a:lnTo>
                <a:pt x="3949165" y="1428918"/>
              </a:lnTo>
              <a:lnTo>
                <a:pt x="3949165" y="1771550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1270CF-3995-4D3E-AE6E-6F708AE7F7B6}">
      <dsp:nvSpPr>
        <dsp:cNvPr id="0" name=""/>
        <dsp:cNvSpPr/>
      </dsp:nvSpPr>
      <dsp:spPr>
        <a:xfrm>
          <a:off x="5535023" y="1670715"/>
          <a:ext cx="91440" cy="17545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1950"/>
              </a:lnTo>
              <a:lnTo>
                <a:pt x="62688" y="1411950"/>
              </a:lnTo>
              <a:lnTo>
                <a:pt x="62688" y="1754581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2E486-AB9F-401B-B1A3-518D154F87AB}">
      <dsp:nvSpPr>
        <dsp:cNvPr id="0" name=""/>
        <dsp:cNvSpPr/>
      </dsp:nvSpPr>
      <dsp:spPr>
        <a:xfrm>
          <a:off x="1666263" y="1670715"/>
          <a:ext cx="3914479" cy="1788518"/>
        </a:xfrm>
        <a:custGeom>
          <a:avLst/>
          <a:gdLst/>
          <a:ahLst/>
          <a:cxnLst/>
          <a:rect l="0" t="0" r="0" b="0"/>
          <a:pathLst>
            <a:path>
              <a:moveTo>
                <a:pt x="3914479" y="0"/>
              </a:moveTo>
              <a:lnTo>
                <a:pt x="3914479" y="1445887"/>
              </a:lnTo>
              <a:lnTo>
                <a:pt x="0" y="1445887"/>
              </a:lnTo>
              <a:lnTo>
                <a:pt x="0" y="1788518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7B81B-0101-4BA2-AE90-262FB78DD8C3}">
      <dsp:nvSpPr>
        <dsp:cNvPr id="0" name=""/>
        <dsp:cNvSpPr/>
      </dsp:nvSpPr>
      <dsp:spPr>
        <a:xfrm>
          <a:off x="2369358" y="39138"/>
          <a:ext cx="6422768" cy="1631577"/>
        </a:xfrm>
        <a:prstGeom prst="rect">
          <a:avLst/>
        </a:prstGeom>
        <a:solidFill>
          <a:srgbClr val="FFC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u="sng" kern="1200" dirty="0" smtClean="0">
              <a:solidFill>
                <a:schemeClr val="bg1"/>
              </a:solidFill>
            </a:rPr>
            <a:t>Направления работы классного руководителя</a:t>
          </a:r>
          <a:r>
            <a:rPr lang="en-US" sz="1900" u="sng" kern="1200" dirty="0" smtClean="0">
              <a:solidFill>
                <a:schemeClr val="bg1"/>
              </a:solidFill>
            </a:rPr>
            <a:t> </a:t>
          </a:r>
          <a:r>
            <a:rPr lang="ru-RU" sz="1900" u="sng" kern="1200" dirty="0" smtClean="0">
              <a:solidFill>
                <a:schemeClr val="bg1"/>
              </a:solidFill>
            </a:rPr>
            <a:t>при формировании 4 «К» компетенций</a:t>
          </a:r>
          <a:endParaRPr lang="ru-RU" sz="1900" kern="1200" dirty="0">
            <a:solidFill>
              <a:schemeClr val="bg1"/>
            </a:solidFill>
          </a:endParaRPr>
        </a:p>
      </dsp:txBody>
      <dsp:txXfrm>
        <a:off x="2369358" y="39138"/>
        <a:ext cx="6422768" cy="1631577"/>
      </dsp:txXfrm>
    </dsp:sp>
    <dsp:sp modelId="{33E34D2A-CB23-4E54-9AF4-5CFA668249CA}">
      <dsp:nvSpPr>
        <dsp:cNvPr id="0" name=""/>
        <dsp:cNvSpPr/>
      </dsp:nvSpPr>
      <dsp:spPr>
        <a:xfrm>
          <a:off x="34686" y="3459233"/>
          <a:ext cx="3263154" cy="163157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Сопровождение профессионального самоопределения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обучающихся</a:t>
          </a:r>
          <a:endParaRPr lang="ru-RU" sz="1900" kern="1200" dirty="0"/>
        </a:p>
      </dsp:txBody>
      <dsp:txXfrm>
        <a:off x="34686" y="3459233"/>
        <a:ext cx="3263154" cy="1631577"/>
      </dsp:txXfrm>
    </dsp:sp>
    <dsp:sp modelId="{AD029984-3345-4F17-9CDC-EEB09B958D47}">
      <dsp:nvSpPr>
        <dsp:cNvPr id="0" name=""/>
        <dsp:cNvSpPr/>
      </dsp:nvSpPr>
      <dsp:spPr>
        <a:xfrm>
          <a:off x="3966134" y="3425297"/>
          <a:ext cx="3263154" cy="163157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Формирование 4 «К» компетенций при планировании организации и проведении воспитательных событий</a:t>
          </a:r>
          <a:endParaRPr lang="ru-RU" sz="1900" kern="1200" dirty="0"/>
        </a:p>
      </dsp:txBody>
      <dsp:txXfrm>
        <a:off x="3966134" y="3425297"/>
        <a:ext cx="3263154" cy="1631577"/>
      </dsp:txXfrm>
    </dsp:sp>
    <dsp:sp modelId="{B19C5CDE-DBB8-4007-B208-8E67FB107D04}">
      <dsp:nvSpPr>
        <dsp:cNvPr id="0" name=""/>
        <dsp:cNvSpPr/>
      </dsp:nvSpPr>
      <dsp:spPr>
        <a:xfrm>
          <a:off x="7898331" y="3442265"/>
          <a:ext cx="3263154" cy="163157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Информирование родителей о компетенциях </a:t>
          </a:r>
          <a:r>
            <a:rPr lang="en-US" sz="1900" kern="1200" dirty="0" smtClean="0"/>
            <a:t>XXI</a:t>
          </a:r>
          <a:r>
            <a:rPr lang="ru-RU" sz="1900" kern="1200" dirty="0" smtClean="0"/>
            <a:t> века</a:t>
          </a:r>
          <a:endParaRPr lang="ru-RU" sz="1900" kern="1200" dirty="0"/>
        </a:p>
      </dsp:txBody>
      <dsp:txXfrm>
        <a:off x="7898331" y="3442265"/>
        <a:ext cx="3263154" cy="16315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F78CB-371D-464F-B14D-0B19F987E9A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619E9-8727-4371-A6BC-C201E3C65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37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37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11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881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414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037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358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551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0077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3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91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95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21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33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82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58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522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00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5C54756-F1B4-4F00-9FEE-F51B667E8A7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E740B-C07C-47F9-B56C-67D559F63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7692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345" y="1247988"/>
            <a:ext cx="9845279" cy="653964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Роль классного руководителя и учителя предметника в формировании компетенций XXI века у </a:t>
            </a:r>
            <a:r>
              <a:rPr lang="ru-RU" dirty="0" smtClean="0">
                <a:solidFill>
                  <a:schemeClr val="tx1"/>
                </a:solidFill>
              </a:rPr>
              <a:t>обучающихся</a:t>
            </a:r>
            <a:r>
              <a:rPr lang="ru-RU" dirty="0" smtClean="0">
                <a:solidFill>
                  <a:srgbClr val="2D2E2C"/>
                </a:solidFill>
              </a:rPr>
              <a:t/>
            </a:r>
            <a:br>
              <a:rPr lang="ru-RU" dirty="0" smtClean="0">
                <a:solidFill>
                  <a:srgbClr val="2D2E2C"/>
                </a:solidFill>
              </a:rPr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476488" y="4809744"/>
            <a:ext cx="33550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Рашковская К.С.</a:t>
            </a:r>
          </a:p>
          <a:p>
            <a:r>
              <a:rPr lang="ru-RU" dirty="0"/>
              <a:t>р</a:t>
            </a:r>
            <a:r>
              <a:rPr lang="ru-RU" dirty="0" smtClean="0"/>
              <a:t>уководитель ГМО</a:t>
            </a:r>
          </a:p>
          <a:p>
            <a:r>
              <a:rPr lang="ru-RU" dirty="0" smtClean="0"/>
              <a:t> классных руководителей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54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5130" y="772758"/>
            <a:ext cx="9404723" cy="1056042"/>
          </a:xfrm>
        </p:spPr>
        <p:txBody>
          <a:bodyPr/>
          <a:lstStyle/>
          <a:p>
            <a:r>
              <a:rPr lang="ru-RU" dirty="0" smtClean="0"/>
              <a:t>Что такое компетенции </a:t>
            </a:r>
            <a:r>
              <a:rPr lang="en-US" dirty="0" smtClean="0"/>
              <a:t>XXI</a:t>
            </a:r>
            <a:r>
              <a:rPr lang="ru-RU" dirty="0" smtClean="0"/>
              <a:t> века?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840" y="1897470"/>
            <a:ext cx="10098088" cy="4195481"/>
          </a:xfrm>
        </p:spPr>
        <p:txBody>
          <a:bodyPr/>
          <a:lstStyle/>
          <a:p>
            <a:pPr algn="just"/>
            <a:r>
              <a:rPr lang="ru-RU" dirty="0"/>
              <a:t>«мягкие» </a:t>
            </a:r>
            <a:r>
              <a:rPr lang="ru-RU" dirty="0" err="1"/>
              <a:t>надпрофессиональные</a:t>
            </a:r>
            <a:r>
              <a:rPr lang="ru-RU" dirty="0"/>
              <a:t> компетенции и универсальные знания, которые можно применять во всех профессиях, социальных и личных ситуациях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62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u="sng" dirty="0" smtClean="0"/>
              <a:t>Компетенции </a:t>
            </a:r>
            <a:r>
              <a:rPr lang="en-US" u="sng" dirty="0" smtClean="0"/>
              <a:t>XXI </a:t>
            </a:r>
            <a:r>
              <a:rPr lang="ru-RU" u="sng" dirty="0" smtClean="0"/>
              <a:t>века</a:t>
            </a:r>
            <a:endParaRPr lang="ru-RU" u="sng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475175"/>
              </p:ext>
            </p:extLst>
          </p:nvPr>
        </p:nvGraphicFramePr>
        <p:xfrm>
          <a:off x="1081541" y="1262453"/>
          <a:ext cx="9595168" cy="5268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13371" y="2277963"/>
            <a:ext cx="80942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sz="1400" dirty="0" smtClean="0"/>
              <a:t>знания </a:t>
            </a:r>
            <a:r>
              <a:rPr lang="ru-RU" sz="1400" dirty="0"/>
              <a:t>и навыки, связанные с целенаправленной </a:t>
            </a:r>
            <a:r>
              <a:rPr lang="ru-RU" sz="1400" dirty="0" err="1" smtClean="0"/>
              <a:t>мультидисциплинарностью</a:t>
            </a:r>
            <a:r>
              <a:rPr lang="ru-RU" sz="1400" dirty="0"/>
              <a:t>, стремлением к достижению мастерства в различных </a:t>
            </a:r>
            <a:r>
              <a:rPr lang="ru-RU" sz="1400" dirty="0" smtClean="0"/>
              <a:t>сферах работы </a:t>
            </a:r>
            <a:r>
              <a:rPr lang="ru-RU" sz="1400" dirty="0"/>
              <a:t>и жизни</a:t>
            </a:r>
          </a:p>
        </p:txBody>
      </p:sp>
    </p:spTree>
    <p:extLst>
      <p:ext uri="{BB962C8B-B14F-4D97-AF65-F5344CB8AC3E}">
        <p14:creationId xmlns:p14="http://schemas.microsoft.com/office/powerpoint/2010/main" val="1248457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088136"/>
              </p:ext>
            </p:extLst>
          </p:nvPr>
        </p:nvGraphicFramePr>
        <p:xfrm>
          <a:off x="792417" y="1778318"/>
          <a:ext cx="9384855" cy="448564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504101">
                  <a:extLst>
                    <a:ext uri="{9D8B030D-6E8A-4147-A177-3AD203B41FA5}">
                      <a16:colId xmlns:a16="http://schemas.microsoft.com/office/drawing/2014/main" xmlns="" val="62273214"/>
                    </a:ext>
                  </a:extLst>
                </a:gridCol>
                <a:gridCol w="2752469">
                  <a:extLst>
                    <a:ext uri="{9D8B030D-6E8A-4147-A177-3AD203B41FA5}">
                      <a16:colId xmlns:a16="http://schemas.microsoft.com/office/drawing/2014/main" xmlns="" val="3746279565"/>
                    </a:ext>
                  </a:extLst>
                </a:gridCol>
                <a:gridCol w="3128285">
                  <a:extLst>
                    <a:ext uri="{9D8B030D-6E8A-4147-A177-3AD203B41FA5}">
                      <a16:colId xmlns:a16="http://schemas.microsoft.com/office/drawing/2014/main" xmlns="" val="3341216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Виды базовой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Компетенции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Качества характера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42683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языковая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критическое мышление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любопытность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0450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числовая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креативность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инициативность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4817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естественнонаучная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коммуникация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настойчивость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34725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ИКТ – грамотность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кооперация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адаптивность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1530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финансовая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лидерство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2458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гражданская и культурная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социальная и культурная осведомленность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18971555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919941" y="498438"/>
            <a:ext cx="9129806" cy="1056042"/>
          </a:xfrm>
        </p:spPr>
        <p:txBody>
          <a:bodyPr/>
          <a:lstStyle/>
          <a:p>
            <a:pPr algn="ctr"/>
            <a:r>
              <a:rPr lang="ru-RU" dirty="0" smtClean="0"/>
              <a:t>Навыки </a:t>
            </a:r>
            <a:r>
              <a:rPr lang="en-US" dirty="0" smtClean="0"/>
              <a:t>XXI</a:t>
            </a:r>
            <a:r>
              <a:rPr lang="ru-RU" dirty="0" smtClean="0"/>
              <a:t> века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762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113749"/>
              </p:ext>
            </p:extLst>
          </p:nvPr>
        </p:nvGraphicFramePr>
        <p:xfrm>
          <a:off x="1075880" y="1531430"/>
          <a:ext cx="10180383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093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829" y="599022"/>
            <a:ext cx="9404723" cy="973746"/>
          </a:xfrm>
        </p:spPr>
        <p:txBody>
          <a:bodyPr/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Сложно ожидать, что учащиеся будут готовиться к миру завтрашнего дня, если среда обучения 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процессы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отражают ценности и социальную организацию прошлого. 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2114" y="2017486"/>
            <a:ext cx="9898743" cy="494211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мы не можем научить людей быть творческими, если даем им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стандартные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задания на основе шаблонов, которые сейчас часто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составляют основу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процесса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обучения;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мы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не можем научить людей сотрудничеству и совместной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работе, если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мы работаем с ними по отдельности или заставляем их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соревноваться друг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с другом;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мы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не можем научить людей </a:t>
            </a:r>
            <a:r>
              <a:rPr lang="ru-RU" sz="2400" dirty="0" err="1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эмпатии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 и эмоциональному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интеллекту, если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начинаем исключать эмоции и концентрироваться только на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когнитивных способностях;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мы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не можем научить людей учиться всю жизнь, уметь ставить и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достигать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целей своего обучения, если мы с первого дня лишаем их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возможности </a:t>
            </a:r>
            <a:r>
              <a:rPr lang="ru-RU" sz="2400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самостоятельно исследовать, уничтожаем их стремление </a:t>
            </a:r>
            <a:r>
              <a:rPr lang="ru-RU" sz="2400" dirty="0" smtClean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учиться.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r>
              <a:rPr lang="ru-RU" dirty="0">
                <a:latin typeface="Times New Roman" panose="02020603050405020304" pitchFamily="18" charset="0"/>
                <a:ea typeface="PTSans-Regular"/>
                <a:cs typeface="Times New Roman" panose="02020603050405020304" pitchFamily="18" charset="0"/>
              </a:rPr>
              <a:t> 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1444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551" y="652388"/>
            <a:ext cx="9404723" cy="1400530"/>
          </a:xfrm>
        </p:spPr>
        <p:txBody>
          <a:bodyPr/>
          <a:lstStyle/>
          <a:p>
            <a:pPr algn="ctr"/>
            <a:r>
              <a:rPr lang="ru-RU" sz="2800" u="sng" dirty="0" smtClean="0"/>
              <a:t>Разработка урока, направленного на формирование 4 «</a:t>
            </a:r>
            <a:r>
              <a:rPr lang="en-US" sz="2800" u="sng" dirty="0" smtClean="0"/>
              <a:t>K</a:t>
            </a:r>
            <a:r>
              <a:rPr lang="ru-RU" sz="2800" u="sng" dirty="0" smtClean="0"/>
              <a:t>» компетенций</a:t>
            </a:r>
            <a:endParaRPr lang="ru-RU" sz="2800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6641" y="2126070"/>
            <a:ext cx="8946541" cy="4549050"/>
          </a:xfrm>
        </p:spPr>
        <p:txBody>
          <a:bodyPr>
            <a:normAutofit/>
          </a:bodyPr>
          <a:lstStyle/>
          <a:p>
            <a:pPr algn="just"/>
            <a:r>
              <a:rPr lang="ru-RU" sz="1800" dirty="0" smtClean="0"/>
              <a:t>Учебная задача предполагает более одного или множество возможных решений;</a:t>
            </a:r>
          </a:p>
          <a:p>
            <a:pPr algn="just"/>
            <a:r>
              <a:rPr lang="ru-RU" sz="1800" dirty="0" smtClean="0"/>
              <a:t>В центре задания стоит мини-проект, либо создание/конструирование некоторого продукта с использованием нестандартных средств;</a:t>
            </a:r>
          </a:p>
          <a:p>
            <a:pPr algn="just"/>
            <a:r>
              <a:rPr lang="ru-RU" sz="1800" dirty="0" smtClean="0"/>
              <a:t>Задание предполагает работу в группе с возможным выделением подзадач для автономной либо парной работы;</a:t>
            </a:r>
          </a:p>
          <a:p>
            <a:pPr algn="just"/>
            <a:r>
              <a:rPr lang="ru-RU" sz="1800" dirty="0" smtClean="0"/>
              <a:t>Задание требует самостоятельного поиска необходимой информации в открытых источниках;</a:t>
            </a:r>
          </a:p>
          <a:p>
            <a:pPr algn="just"/>
            <a:r>
              <a:rPr lang="ru-RU" sz="1800" dirty="0" smtClean="0"/>
              <a:t>Задача по определенному предмету может включать поиск и использование информации из других предметов.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68316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577910"/>
              </p:ext>
            </p:extLst>
          </p:nvPr>
        </p:nvGraphicFramePr>
        <p:xfrm>
          <a:off x="275771" y="449943"/>
          <a:ext cx="11161486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79782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154</TotalTime>
  <Words>439</Words>
  <Application>Microsoft Office PowerPoint</Application>
  <PresentationFormat>Произвольный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Ион</vt:lpstr>
      <vt:lpstr>Роль классного руководителя и учителя предметника в формировании компетенций XXI века у обучающихся </vt:lpstr>
      <vt:lpstr>Что такое компетенции XXI века?</vt:lpstr>
      <vt:lpstr>Компетенции XXI века</vt:lpstr>
      <vt:lpstr>Навыки XXI века</vt:lpstr>
      <vt:lpstr>Презентация PowerPoint</vt:lpstr>
      <vt:lpstr>Сложно ожидать, что учащиеся будут готовиться к миру завтрашнего дня, если среда обучения и процессы отражают ценности и социальную организацию прошлого.   </vt:lpstr>
      <vt:lpstr>Разработка урока, направленного на формирование 4 «K» компетенций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классного руководителя и учителя предметника в формировании компетенций XXI века у обучающихся</dc:title>
  <dc:creator>Рашковская К.С.</dc:creator>
  <cp:lastModifiedBy>user</cp:lastModifiedBy>
  <cp:revision>16</cp:revision>
  <dcterms:created xsi:type="dcterms:W3CDTF">2021-12-13T10:59:43Z</dcterms:created>
  <dcterms:modified xsi:type="dcterms:W3CDTF">2021-12-16T08:52:39Z</dcterms:modified>
</cp:coreProperties>
</file>