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2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9798A-4D4B-4D27-916D-EBBD7F21CC2C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9D9D1-E94B-4B39-BB4B-47F256D67F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Приемы активизации познавательной деятельности школьников в </a:t>
            </a:r>
            <a:r>
              <a:rPr lang="ru-RU" b="1" dirty="0" err="1" smtClean="0"/>
              <a:t>онлайн-среде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Подготовила учитель русского языка и литературы МАОУ «Гимназии №80 г.Челябинска»</a:t>
            </a:r>
          </a:p>
          <a:p>
            <a:r>
              <a:rPr lang="ru-RU" dirty="0" err="1" smtClean="0"/>
              <a:t>Лантух</a:t>
            </a:r>
            <a:r>
              <a:rPr lang="ru-RU" dirty="0" smtClean="0"/>
              <a:t> Мария Сергеевна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Аудитория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дети</a:t>
            </a:r>
            <a:r>
              <a:rPr lang="ru-RU" dirty="0"/>
              <a:t>, пропустившие большое количество материала в школе по болезни;</a:t>
            </a:r>
          </a:p>
          <a:p>
            <a:r>
              <a:rPr lang="ru-RU" dirty="0"/>
              <a:t>н</a:t>
            </a:r>
            <a:r>
              <a:rPr lang="ru-RU" dirty="0" smtClean="0"/>
              <a:t>емотивированные ученики</a:t>
            </a:r>
            <a:r>
              <a:rPr lang="ru-RU" dirty="0"/>
              <a:t>, привыкшие получать низкие оценки в очной школе;</a:t>
            </a:r>
          </a:p>
          <a:p>
            <a:r>
              <a:rPr lang="ru-RU" dirty="0" smtClean="0"/>
              <a:t>дети</a:t>
            </a:r>
            <a:r>
              <a:rPr lang="ru-RU" dirty="0"/>
              <a:t>, проходящие адаптацию в иноязычной среде.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большие </a:t>
            </a:r>
            <a:r>
              <a:rPr lang="ru-RU" dirty="0"/>
              <a:t>пробелы в знаниях за предыдущие года обучения;</a:t>
            </a:r>
          </a:p>
          <a:p>
            <a:r>
              <a:rPr lang="ru-RU" dirty="0" smtClean="0"/>
              <a:t>неспособность </a:t>
            </a:r>
            <a:r>
              <a:rPr lang="ru-RU" dirty="0"/>
              <a:t>к длительной концентрации;</a:t>
            </a:r>
          </a:p>
          <a:p>
            <a:r>
              <a:rPr lang="ru-RU" dirty="0" smtClean="0"/>
              <a:t>отсутствие </a:t>
            </a:r>
            <a:r>
              <a:rPr lang="ru-RU" dirty="0"/>
              <a:t>мотивации в виде оценок;</a:t>
            </a:r>
          </a:p>
          <a:p>
            <a:r>
              <a:rPr lang="ru-RU" dirty="0" smtClean="0"/>
              <a:t>затрудненная </a:t>
            </a:r>
            <a:r>
              <a:rPr lang="ru-RU" dirty="0"/>
              <a:t>проверка качества записей в течение классной работы;</a:t>
            </a:r>
          </a:p>
          <a:p>
            <a:r>
              <a:rPr lang="ru-RU" dirty="0" smtClean="0"/>
              <a:t>неумение </a:t>
            </a:r>
            <a:r>
              <a:rPr lang="ru-RU" dirty="0"/>
              <a:t>правильно организовать свое учебное время;</a:t>
            </a:r>
          </a:p>
          <a:p>
            <a:r>
              <a:rPr lang="ru-RU" dirty="0" smtClean="0"/>
              <a:t>необходимость </a:t>
            </a:r>
            <a:r>
              <a:rPr lang="ru-RU" dirty="0"/>
              <a:t>работы в небольшой группе с детьми принципиально разного уровня </a:t>
            </a:r>
            <a:r>
              <a:rPr lang="ru-RU" dirty="0" err="1"/>
              <a:t>обученности</a:t>
            </a:r>
            <a:r>
              <a:rPr lang="ru-RU" dirty="0"/>
              <a:t> и </a:t>
            </a:r>
            <a:r>
              <a:rPr lang="ru-RU" dirty="0" err="1"/>
              <a:t>мотивированности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активности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готовность </a:t>
            </a:r>
            <a:r>
              <a:rPr lang="ru-RU" dirty="0"/>
              <a:t>выполнять учебные задания;</a:t>
            </a:r>
          </a:p>
          <a:p>
            <a:r>
              <a:rPr lang="ru-RU" dirty="0" smtClean="0"/>
              <a:t>стремление </a:t>
            </a:r>
            <a:r>
              <a:rPr lang="ru-RU" dirty="0"/>
              <a:t>к самостоятельной деятельности;</a:t>
            </a:r>
          </a:p>
          <a:p>
            <a:r>
              <a:rPr lang="ru-RU" dirty="0" smtClean="0"/>
              <a:t>сознательность </a:t>
            </a:r>
            <a:r>
              <a:rPr lang="ru-RU" dirty="0"/>
              <a:t>выполнения заданий;</a:t>
            </a:r>
          </a:p>
          <a:p>
            <a:r>
              <a:rPr lang="ru-RU" dirty="0" smtClean="0"/>
              <a:t>систематичность </a:t>
            </a:r>
            <a:r>
              <a:rPr lang="ru-RU" dirty="0"/>
              <a:t>обучения;</a:t>
            </a:r>
          </a:p>
          <a:p>
            <a:r>
              <a:rPr lang="ru-RU" dirty="0" smtClean="0"/>
              <a:t>стремление </a:t>
            </a:r>
            <a:r>
              <a:rPr lang="ru-RU" dirty="0"/>
              <a:t>повысить свой личный </a:t>
            </a:r>
            <a:r>
              <a:rPr lang="ru-RU" dirty="0" smtClean="0"/>
              <a:t>уровень.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Активизирующие 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отстаивать свое мнение;</a:t>
            </a:r>
          </a:p>
          <a:p>
            <a:r>
              <a:rPr lang="ru-RU" dirty="0" smtClean="0"/>
              <a:t>принимать </a:t>
            </a:r>
            <a:r>
              <a:rPr lang="ru-RU" dirty="0"/>
              <a:t>участие в дискуссиях и обсуждениях;</a:t>
            </a:r>
          </a:p>
          <a:p>
            <a:r>
              <a:rPr lang="ru-RU" dirty="0" smtClean="0"/>
              <a:t>ставить </a:t>
            </a:r>
            <a:r>
              <a:rPr lang="ru-RU" dirty="0"/>
              <a:t>вопросы своим товарищам и учителям;</a:t>
            </a:r>
          </a:p>
          <a:p>
            <a:r>
              <a:rPr lang="ru-RU" dirty="0" smtClean="0"/>
              <a:t>рецензировать </a:t>
            </a:r>
            <a:r>
              <a:rPr lang="ru-RU" dirty="0"/>
              <a:t>ответы товарищей;</a:t>
            </a:r>
          </a:p>
          <a:p>
            <a:r>
              <a:rPr lang="ru-RU" dirty="0" smtClean="0"/>
              <a:t>оценивать </a:t>
            </a:r>
            <a:r>
              <a:rPr lang="ru-RU" dirty="0"/>
              <a:t>ответы и письменные работы товарищей;</a:t>
            </a:r>
          </a:p>
          <a:p>
            <a:r>
              <a:rPr lang="ru-RU" dirty="0" smtClean="0"/>
              <a:t>заниматься </a:t>
            </a:r>
            <a:r>
              <a:rPr lang="ru-RU" dirty="0"/>
              <a:t>обучением отстающих;</a:t>
            </a:r>
          </a:p>
          <a:p>
            <a:r>
              <a:rPr lang="ru-RU" dirty="0" smtClean="0"/>
              <a:t>объяснять </a:t>
            </a:r>
            <a:r>
              <a:rPr lang="ru-RU" dirty="0"/>
              <a:t>более слабым учащимся непонятные места;</a:t>
            </a:r>
          </a:p>
          <a:p>
            <a:r>
              <a:rPr lang="ru-RU" dirty="0" smtClean="0"/>
              <a:t>самостоятельно </a:t>
            </a:r>
            <a:r>
              <a:rPr lang="ru-RU" dirty="0"/>
              <a:t>выбирать посильное задание;</a:t>
            </a:r>
          </a:p>
          <a:p>
            <a:r>
              <a:rPr lang="ru-RU" dirty="0" smtClean="0"/>
              <a:t>находить </a:t>
            </a:r>
            <a:r>
              <a:rPr lang="ru-RU" dirty="0"/>
              <a:t>несколько вариантов возможного решения познавательной задачи (проблемы);</a:t>
            </a:r>
          </a:p>
          <a:p>
            <a:r>
              <a:rPr lang="ru-RU" dirty="0" smtClean="0"/>
              <a:t>создавать </a:t>
            </a:r>
            <a:r>
              <a:rPr lang="ru-RU" dirty="0"/>
              <a:t>ситуации самопроверки, анализа личных познавательных и практических действий;  решать познавательные задачи путем комплексного применения  известных им способов решения.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Дидактические игры</a:t>
            </a:r>
          </a:p>
          <a:p>
            <a:pPr lvl="0"/>
            <a:r>
              <a:rPr lang="ru-RU" dirty="0"/>
              <a:t>Наглядность.</a:t>
            </a:r>
          </a:p>
          <a:p>
            <a:pPr lvl="0"/>
            <a:r>
              <a:rPr lang="ru-RU" dirty="0"/>
              <a:t>Творческие работы по разным предметам.</a:t>
            </a:r>
          </a:p>
          <a:p>
            <a:pPr lvl="0"/>
            <a:r>
              <a:rPr lang="ru-RU" dirty="0"/>
              <a:t>Научно-исследовательская деятельность.</a:t>
            </a:r>
          </a:p>
          <a:p>
            <a:pPr lvl="0"/>
            <a:r>
              <a:rPr lang="ru-RU" dirty="0"/>
              <a:t>Проектная деятельность учащихся.</a:t>
            </a:r>
          </a:p>
          <a:p>
            <a:pPr lvl="0"/>
            <a:r>
              <a:rPr lang="ru-RU" dirty="0"/>
              <a:t>Индивидуализация. (Учёт не только способностей, но и интересов).</a:t>
            </a:r>
          </a:p>
          <a:p>
            <a:pPr lvl="0"/>
            <a:r>
              <a:rPr lang="ru-RU" dirty="0"/>
              <a:t>Дифференциация (</a:t>
            </a:r>
            <a:r>
              <a:rPr lang="ru-RU" dirty="0" err="1"/>
              <a:t>разноуровневые</a:t>
            </a:r>
            <a:r>
              <a:rPr lang="ru-RU" dirty="0"/>
              <a:t> задания).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Эффективные 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Moodle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Я-класс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сайт «Лицей».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243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Приемы активизации познавательной деятельности школьников в онлайн-среде</vt:lpstr>
      <vt:lpstr>Аудитория</vt:lpstr>
      <vt:lpstr>Проблемы</vt:lpstr>
      <vt:lpstr>Структура активности</vt:lpstr>
      <vt:lpstr>Активизирующие ситуации</vt:lpstr>
      <vt:lpstr>Средства</vt:lpstr>
      <vt:lpstr>Эффективные 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Приемы активизации познавательной деятельности школьников в онлайн-среде</dc:title>
  <dc:creator>Мария</dc:creator>
  <cp:lastModifiedBy>user</cp:lastModifiedBy>
  <cp:revision>1</cp:revision>
  <dcterms:created xsi:type="dcterms:W3CDTF">2023-02-20T11:50:33Z</dcterms:created>
  <dcterms:modified xsi:type="dcterms:W3CDTF">2023-03-28T10:22:16Z</dcterms:modified>
</cp:coreProperties>
</file>