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A9C"/>
    <a:srgbClr val="D3C35D"/>
    <a:srgbClr val="FCBB04"/>
    <a:srgbClr val="2D1C30"/>
    <a:srgbClr val="3B253F"/>
    <a:srgbClr val="4A1B1A"/>
    <a:srgbClr val="13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36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FBAB4-78B2-4139-960C-9F89FF0BCB5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502F67-8599-4F1C-B355-28BC4B06F3BB}">
      <dgm:prSet phldrT="[Текст]" custT="1"/>
      <dgm:spPr/>
      <dgm:t>
        <a:bodyPr/>
        <a:lstStyle/>
        <a:p>
          <a:r>
            <a:rPr lang="ru-RU" sz="7200" b="1" dirty="0" smtClean="0">
              <a:latin typeface="Georgia" panose="02040502050405020303" pitchFamily="18" charset="0"/>
            </a:rPr>
            <a:t>ЧЭШ</a:t>
          </a:r>
          <a:endParaRPr lang="ru-RU" sz="7200" b="1" dirty="0">
            <a:latin typeface="Georgia" panose="02040502050405020303" pitchFamily="18" charset="0"/>
          </a:endParaRPr>
        </a:p>
      </dgm:t>
    </dgm:pt>
    <dgm:pt modelId="{4D9EDE50-0120-4281-99C6-D8C3717063ED}" type="parTrans" cxnId="{9D2C7F87-8F7C-46D3-AAE5-6088F46CFADD}">
      <dgm:prSet/>
      <dgm:spPr/>
      <dgm:t>
        <a:bodyPr/>
        <a:lstStyle/>
        <a:p>
          <a:endParaRPr lang="ru-RU"/>
        </a:p>
      </dgm:t>
    </dgm:pt>
    <dgm:pt modelId="{CD9041CE-8E39-468D-BD38-04B1B28D42D7}" type="sibTrans" cxnId="{9D2C7F87-8F7C-46D3-AAE5-6088F46CFADD}">
      <dgm:prSet/>
      <dgm:spPr/>
      <dgm:t>
        <a:bodyPr/>
        <a:lstStyle/>
        <a:p>
          <a:endParaRPr lang="ru-RU"/>
        </a:p>
      </dgm:t>
    </dgm:pt>
    <dgm:pt modelId="{854267F4-30A6-49EF-92C7-B3C3B43151C8}">
      <dgm:prSet phldrT="[Текст]" custT="1"/>
      <dgm:spPr/>
      <dgm:t>
        <a:bodyPr/>
        <a:lstStyle/>
        <a:p>
          <a:r>
            <a:rPr lang="ru-RU" sz="2400" dirty="0" smtClean="0">
              <a:latin typeface="Georgia" panose="02040502050405020303" pitchFamily="18" charset="0"/>
            </a:rPr>
            <a:t>Разработка двух курсов (Литература 10 и 11 класс, базовое изучение) для Челябинской электронной школы</a:t>
          </a:r>
        </a:p>
      </dgm:t>
    </dgm:pt>
    <dgm:pt modelId="{32769A40-A4CE-4754-BD61-58AD60E6FAC9}" type="parTrans" cxnId="{938A23E2-935A-41F5-802D-801015ED4318}">
      <dgm:prSet/>
      <dgm:spPr>
        <a:ln w="762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50962F5A-BC23-47E6-AA5F-13EB73BF780F}" type="sibTrans" cxnId="{938A23E2-935A-41F5-802D-801015ED4318}">
      <dgm:prSet/>
      <dgm:spPr/>
      <dgm:t>
        <a:bodyPr/>
        <a:lstStyle/>
        <a:p>
          <a:endParaRPr lang="ru-RU"/>
        </a:p>
      </dgm:t>
    </dgm:pt>
    <dgm:pt modelId="{A20EEAA3-1C90-438F-A647-34B10884FA2A}">
      <dgm:prSet phldrT="[Текст]" custT="1"/>
      <dgm:spPr/>
      <dgm:t>
        <a:bodyPr/>
        <a:lstStyle/>
        <a:p>
          <a:r>
            <a:rPr lang="ru-RU" sz="2400" dirty="0" smtClean="0">
              <a:latin typeface="Georgia" panose="02040502050405020303" pitchFamily="18" charset="0"/>
            </a:rPr>
            <a:t>Продолжение работы, курс литературы в 9 классе</a:t>
          </a:r>
          <a:endParaRPr lang="ru-RU" sz="2400" dirty="0">
            <a:latin typeface="Georgia" panose="02040502050405020303" pitchFamily="18" charset="0"/>
          </a:endParaRPr>
        </a:p>
      </dgm:t>
    </dgm:pt>
    <dgm:pt modelId="{FF3C1AE5-FB2F-4A5E-A586-826973B3FCEA}" type="parTrans" cxnId="{62659767-19C6-4494-8E01-6F705F1E11C4}">
      <dgm:prSet/>
      <dgm:spPr>
        <a:ln w="5715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F7CBBB23-5BDF-48B3-9F40-5B8785C46C36}" type="sibTrans" cxnId="{62659767-19C6-4494-8E01-6F705F1E11C4}">
      <dgm:prSet/>
      <dgm:spPr/>
      <dgm:t>
        <a:bodyPr/>
        <a:lstStyle/>
        <a:p>
          <a:endParaRPr lang="ru-RU"/>
        </a:p>
      </dgm:t>
    </dgm:pt>
    <dgm:pt modelId="{DE7D6E39-66CD-483A-92D3-1995F6F15B5C}">
      <dgm:prSet phldrT="[Текст]" custT="1"/>
      <dgm:spPr/>
      <dgm:t>
        <a:bodyPr/>
        <a:lstStyle/>
        <a:p>
          <a:r>
            <a:rPr lang="ru-RU" sz="7200" b="1" dirty="0" smtClean="0">
              <a:latin typeface="Georgia" panose="02040502050405020303" pitchFamily="18" charset="0"/>
            </a:rPr>
            <a:t>Сферум </a:t>
          </a:r>
          <a:endParaRPr lang="ru-RU" sz="7200" b="1" dirty="0">
            <a:latin typeface="Georgia" panose="02040502050405020303" pitchFamily="18" charset="0"/>
          </a:endParaRPr>
        </a:p>
      </dgm:t>
    </dgm:pt>
    <dgm:pt modelId="{D9CDC970-BD8C-4256-87C1-615EC87477F3}" type="parTrans" cxnId="{7BADC2B6-A514-4284-84AC-6FE37A593009}">
      <dgm:prSet/>
      <dgm:spPr/>
      <dgm:t>
        <a:bodyPr/>
        <a:lstStyle/>
        <a:p>
          <a:endParaRPr lang="ru-RU"/>
        </a:p>
      </dgm:t>
    </dgm:pt>
    <dgm:pt modelId="{0DC6EF50-B444-4FB5-969D-250692D4E8AE}" type="sibTrans" cxnId="{7BADC2B6-A514-4284-84AC-6FE37A593009}">
      <dgm:prSet/>
      <dgm:spPr/>
      <dgm:t>
        <a:bodyPr/>
        <a:lstStyle/>
        <a:p>
          <a:endParaRPr lang="ru-RU"/>
        </a:p>
      </dgm:t>
    </dgm:pt>
    <dgm:pt modelId="{E07A288D-A74E-4570-9C06-2FDB8355DD68}">
      <dgm:prSet phldrT="[Текст]" custT="1"/>
      <dgm:spPr/>
      <dgm:t>
        <a:bodyPr/>
        <a:lstStyle/>
        <a:p>
          <a:pPr algn="ctr"/>
          <a:r>
            <a:rPr lang="ru-RU" sz="2800" i="0" dirty="0" smtClean="0">
              <a:latin typeface="Georgia" panose="02040502050405020303" pitchFamily="18" charset="0"/>
            </a:rPr>
            <a:t>Переход на единый мессенджер при очно/заочной форме обучения</a:t>
          </a:r>
          <a:r>
            <a:rPr lang="ru-RU" sz="2000" i="0" dirty="0" smtClean="0">
              <a:latin typeface="Georgia" panose="02040502050405020303" pitchFamily="18" charset="0"/>
            </a:rPr>
            <a:t> </a:t>
          </a:r>
          <a:endParaRPr lang="ru-RU" sz="1800" i="0" dirty="0" smtClean="0">
            <a:latin typeface="Georgia" panose="02040502050405020303" pitchFamily="18" charset="0"/>
          </a:endParaRPr>
        </a:p>
      </dgm:t>
    </dgm:pt>
    <dgm:pt modelId="{955AAC69-6F9B-45AD-9765-9D9FB9CA4B53}" type="parTrans" cxnId="{3E622FA1-2E31-49CB-8F9B-90FED2C1473B}">
      <dgm:prSet/>
      <dgm:spPr>
        <a:ln w="762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A64E1B18-157C-4837-8620-8ACF696206C1}" type="sibTrans" cxnId="{3E622FA1-2E31-49CB-8F9B-90FED2C1473B}">
      <dgm:prSet/>
      <dgm:spPr/>
      <dgm:t>
        <a:bodyPr/>
        <a:lstStyle/>
        <a:p>
          <a:endParaRPr lang="ru-RU"/>
        </a:p>
      </dgm:t>
    </dgm:pt>
    <dgm:pt modelId="{09831091-821A-46BD-BBB9-585369694613}">
      <dgm:prSet phldrT="[Текст]" custT="1"/>
      <dgm:spPr/>
      <dgm:t>
        <a:bodyPr/>
        <a:lstStyle/>
        <a:p>
          <a:r>
            <a:rPr lang="ru-RU" sz="2400" dirty="0" smtClean="0">
              <a:latin typeface="Georgia" panose="02040502050405020303" pitchFamily="18" charset="0"/>
            </a:rPr>
            <a:t>Ежедневная работа в Сферуме с обучением единым требованиям</a:t>
          </a:r>
        </a:p>
      </dgm:t>
    </dgm:pt>
    <dgm:pt modelId="{05D13AB6-8469-4CF3-8203-3A77683DBD49}" type="parTrans" cxnId="{98742E6A-64C6-4FD2-B62D-99240C3EA105}">
      <dgm:prSet/>
      <dgm:spPr>
        <a:ln w="5715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7F589E3A-34B2-4386-AC95-5C59858CF564}" type="sibTrans" cxnId="{98742E6A-64C6-4FD2-B62D-99240C3EA105}">
      <dgm:prSet/>
      <dgm:spPr/>
      <dgm:t>
        <a:bodyPr/>
        <a:lstStyle/>
        <a:p>
          <a:endParaRPr lang="ru-RU"/>
        </a:p>
      </dgm:t>
    </dgm:pt>
    <dgm:pt modelId="{1A243F43-A693-486C-82A2-3D95956C3DFF}" type="pres">
      <dgm:prSet presAssocID="{B34FBAB4-78B2-4139-960C-9F89FF0BCB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273969-974D-456D-981E-8DB300BFED14}" type="pres">
      <dgm:prSet presAssocID="{15502F67-8599-4F1C-B355-28BC4B06F3BB}" presName="root" presStyleCnt="0"/>
      <dgm:spPr/>
    </dgm:pt>
    <dgm:pt modelId="{3D3BA6B0-1689-479F-878F-F4D69DE7FFD1}" type="pres">
      <dgm:prSet presAssocID="{15502F67-8599-4F1C-B355-28BC4B06F3BB}" presName="rootComposite" presStyleCnt="0"/>
      <dgm:spPr/>
    </dgm:pt>
    <dgm:pt modelId="{0B48BC39-214B-4848-BD2C-38FE9BA217EB}" type="pres">
      <dgm:prSet presAssocID="{15502F67-8599-4F1C-B355-28BC4B06F3BB}" presName="rootText" presStyleLbl="node1" presStyleIdx="0" presStyleCnt="2" custScaleX="155078" custLinFactNeighborX="6703" custLinFactNeighborY="-18"/>
      <dgm:spPr/>
      <dgm:t>
        <a:bodyPr/>
        <a:lstStyle/>
        <a:p>
          <a:endParaRPr lang="ru-RU"/>
        </a:p>
      </dgm:t>
    </dgm:pt>
    <dgm:pt modelId="{970645F2-D574-43FD-A9A7-F6E0DFAEA108}" type="pres">
      <dgm:prSet presAssocID="{15502F67-8599-4F1C-B355-28BC4B06F3BB}" presName="rootConnector" presStyleLbl="node1" presStyleIdx="0" presStyleCnt="2"/>
      <dgm:spPr/>
      <dgm:t>
        <a:bodyPr/>
        <a:lstStyle/>
        <a:p>
          <a:endParaRPr lang="ru-RU"/>
        </a:p>
      </dgm:t>
    </dgm:pt>
    <dgm:pt modelId="{FE9C711E-73EC-4699-89A4-32184EB27174}" type="pres">
      <dgm:prSet presAssocID="{15502F67-8599-4F1C-B355-28BC4B06F3BB}" presName="childShape" presStyleCnt="0"/>
      <dgm:spPr/>
    </dgm:pt>
    <dgm:pt modelId="{79807D4C-4CEF-4E03-AAF8-A7B9EFD0A3FE}" type="pres">
      <dgm:prSet presAssocID="{32769A40-A4CE-4754-BD61-58AD60E6FAC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FB01A80A-AB96-46B3-AA79-2A37A68CCC6B}" type="pres">
      <dgm:prSet presAssocID="{854267F4-30A6-49EF-92C7-B3C3B43151C8}" presName="childText" presStyleLbl="bgAcc1" presStyleIdx="0" presStyleCnt="4" custScaleX="147734" custScaleY="120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EE265-3335-4A18-A354-9BC01C37A427}" type="pres">
      <dgm:prSet presAssocID="{FF3C1AE5-FB2F-4A5E-A586-826973B3FCE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9A618A4-5AB0-43D3-BFB1-6A552FA6716A}" type="pres">
      <dgm:prSet presAssocID="{A20EEAA3-1C90-438F-A647-34B10884FA2A}" presName="childText" presStyleLbl="bgAcc1" presStyleIdx="1" presStyleCnt="4" custScaleX="148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7670E-E72F-4ECE-AC86-4CAC09FA4F5B}" type="pres">
      <dgm:prSet presAssocID="{DE7D6E39-66CD-483A-92D3-1995F6F15B5C}" presName="root" presStyleCnt="0"/>
      <dgm:spPr/>
    </dgm:pt>
    <dgm:pt modelId="{258F1993-799B-4E07-B9BC-A32B00F49050}" type="pres">
      <dgm:prSet presAssocID="{DE7D6E39-66CD-483A-92D3-1995F6F15B5C}" presName="rootComposite" presStyleCnt="0"/>
      <dgm:spPr/>
    </dgm:pt>
    <dgm:pt modelId="{D94C3119-709E-49FC-8CC5-DADA96898F8C}" type="pres">
      <dgm:prSet presAssocID="{DE7D6E39-66CD-483A-92D3-1995F6F15B5C}" presName="rootText" presStyleLbl="node1" presStyleIdx="1" presStyleCnt="2" custScaleX="159101"/>
      <dgm:spPr/>
      <dgm:t>
        <a:bodyPr/>
        <a:lstStyle/>
        <a:p>
          <a:endParaRPr lang="ru-RU"/>
        </a:p>
      </dgm:t>
    </dgm:pt>
    <dgm:pt modelId="{5C054B0D-2E15-4513-AE43-9D9DA697312A}" type="pres">
      <dgm:prSet presAssocID="{DE7D6E39-66CD-483A-92D3-1995F6F15B5C}" presName="rootConnector" presStyleLbl="node1" presStyleIdx="1" presStyleCnt="2"/>
      <dgm:spPr/>
      <dgm:t>
        <a:bodyPr/>
        <a:lstStyle/>
        <a:p>
          <a:endParaRPr lang="ru-RU"/>
        </a:p>
      </dgm:t>
    </dgm:pt>
    <dgm:pt modelId="{F4F3D2ED-0358-4DC6-86D4-5A0902160E1C}" type="pres">
      <dgm:prSet presAssocID="{DE7D6E39-66CD-483A-92D3-1995F6F15B5C}" presName="childShape" presStyleCnt="0"/>
      <dgm:spPr/>
    </dgm:pt>
    <dgm:pt modelId="{4C058568-EA95-4B62-AB6A-5908E20CABD6}" type="pres">
      <dgm:prSet presAssocID="{955AAC69-6F9B-45AD-9765-9D9FB9CA4B53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3172B33-ED47-4EA0-927B-B029D297A3C3}" type="pres">
      <dgm:prSet presAssocID="{E07A288D-A74E-4570-9C06-2FDB8355DD68}" presName="childText" presStyleLbl="bgAcc1" presStyleIdx="2" presStyleCnt="4" custScaleX="152116" custScaleY="132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05593-D518-457A-B74F-956E968A57DB}" type="pres">
      <dgm:prSet presAssocID="{05D13AB6-8469-4CF3-8203-3A77683DBD4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F7025BA-E6F5-48F6-AA3E-7E88D0655437}" type="pres">
      <dgm:prSet presAssocID="{09831091-821A-46BD-BBB9-585369694613}" presName="childText" presStyleLbl="bgAcc1" presStyleIdx="3" presStyleCnt="4" custScaleX="145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6E2CDD-D081-42FE-9028-8C97CC0A829F}" type="presOf" srcId="{E07A288D-A74E-4570-9C06-2FDB8355DD68}" destId="{33172B33-ED47-4EA0-927B-B029D297A3C3}" srcOrd="0" destOrd="0" presId="urn:microsoft.com/office/officeart/2005/8/layout/hierarchy3"/>
    <dgm:cxn modelId="{FE427545-A376-45BB-8BF4-53B3B90A6C50}" type="presOf" srcId="{DE7D6E39-66CD-483A-92D3-1995F6F15B5C}" destId="{5C054B0D-2E15-4513-AE43-9D9DA697312A}" srcOrd="1" destOrd="0" presId="urn:microsoft.com/office/officeart/2005/8/layout/hierarchy3"/>
    <dgm:cxn modelId="{938A23E2-935A-41F5-802D-801015ED4318}" srcId="{15502F67-8599-4F1C-B355-28BC4B06F3BB}" destId="{854267F4-30A6-49EF-92C7-B3C3B43151C8}" srcOrd="0" destOrd="0" parTransId="{32769A40-A4CE-4754-BD61-58AD60E6FAC9}" sibTransId="{50962F5A-BC23-47E6-AA5F-13EB73BF780F}"/>
    <dgm:cxn modelId="{9D2C7F87-8F7C-46D3-AAE5-6088F46CFADD}" srcId="{B34FBAB4-78B2-4139-960C-9F89FF0BCB52}" destId="{15502F67-8599-4F1C-B355-28BC4B06F3BB}" srcOrd="0" destOrd="0" parTransId="{4D9EDE50-0120-4281-99C6-D8C3717063ED}" sibTransId="{CD9041CE-8E39-468D-BD38-04B1B28D42D7}"/>
    <dgm:cxn modelId="{EB28C96A-E336-4836-AAD8-431F39487F11}" type="presOf" srcId="{A20EEAA3-1C90-438F-A647-34B10884FA2A}" destId="{E9A618A4-5AB0-43D3-BFB1-6A552FA6716A}" srcOrd="0" destOrd="0" presId="urn:microsoft.com/office/officeart/2005/8/layout/hierarchy3"/>
    <dgm:cxn modelId="{3E622FA1-2E31-49CB-8F9B-90FED2C1473B}" srcId="{DE7D6E39-66CD-483A-92D3-1995F6F15B5C}" destId="{E07A288D-A74E-4570-9C06-2FDB8355DD68}" srcOrd="0" destOrd="0" parTransId="{955AAC69-6F9B-45AD-9765-9D9FB9CA4B53}" sibTransId="{A64E1B18-157C-4837-8620-8ACF696206C1}"/>
    <dgm:cxn modelId="{6A5A8EB3-574F-45BF-8195-D5CA67EA67E1}" type="presOf" srcId="{B34FBAB4-78B2-4139-960C-9F89FF0BCB52}" destId="{1A243F43-A693-486C-82A2-3D95956C3DFF}" srcOrd="0" destOrd="0" presId="urn:microsoft.com/office/officeart/2005/8/layout/hierarchy3"/>
    <dgm:cxn modelId="{B961EBF3-8F48-463B-A4FC-5BBF7BE67659}" type="presOf" srcId="{DE7D6E39-66CD-483A-92D3-1995F6F15B5C}" destId="{D94C3119-709E-49FC-8CC5-DADA96898F8C}" srcOrd="0" destOrd="0" presId="urn:microsoft.com/office/officeart/2005/8/layout/hierarchy3"/>
    <dgm:cxn modelId="{AA5882D1-B47C-4BBC-BE88-2404CBB0EF11}" type="presOf" srcId="{32769A40-A4CE-4754-BD61-58AD60E6FAC9}" destId="{79807D4C-4CEF-4E03-AAF8-A7B9EFD0A3FE}" srcOrd="0" destOrd="0" presId="urn:microsoft.com/office/officeart/2005/8/layout/hierarchy3"/>
    <dgm:cxn modelId="{7BADC2B6-A514-4284-84AC-6FE37A593009}" srcId="{B34FBAB4-78B2-4139-960C-9F89FF0BCB52}" destId="{DE7D6E39-66CD-483A-92D3-1995F6F15B5C}" srcOrd="1" destOrd="0" parTransId="{D9CDC970-BD8C-4256-87C1-615EC87477F3}" sibTransId="{0DC6EF50-B444-4FB5-969D-250692D4E8AE}"/>
    <dgm:cxn modelId="{45D11CB4-3B49-4E74-B484-87EFAB256742}" type="presOf" srcId="{955AAC69-6F9B-45AD-9765-9D9FB9CA4B53}" destId="{4C058568-EA95-4B62-AB6A-5908E20CABD6}" srcOrd="0" destOrd="0" presId="urn:microsoft.com/office/officeart/2005/8/layout/hierarchy3"/>
    <dgm:cxn modelId="{62659767-19C6-4494-8E01-6F705F1E11C4}" srcId="{15502F67-8599-4F1C-B355-28BC4B06F3BB}" destId="{A20EEAA3-1C90-438F-A647-34B10884FA2A}" srcOrd="1" destOrd="0" parTransId="{FF3C1AE5-FB2F-4A5E-A586-826973B3FCEA}" sibTransId="{F7CBBB23-5BDF-48B3-9F40-5B8785C46C36}"/>
    <dgm:cxn modelId="{538160ED-D9FB-4748-AA94-38AC07710947}" type="presOf" srcId="{854267F4-30A6-49EF-92C7-B3C3B43151C8}" destId="{FB01A80A-AB96-46B3-AA79-2A37A68CCC6B}" srcOrd="0" destOrd="0" presId="urn:microsoft.com/office/officeart/2005/8/layout/hierarchy3"/>
    <dgm:cxn modelId="{F208CFC7-051F-4FB6-BAAB-21E025AC2ADF}" type="presOf" srcId="{FF3C1AE5-FB2F-4A5E-A586-826973B3FCEA}" destId="{A0DEE265-3335-4A18-A354-9BC01C37A427}" srcOrd="0" destOrd="0" presId="urn:microsoft.com/office/officeart/2005/8/layout/hierarchy3"/>
    <dgm:cxn modelId="{98742E6A-64C6-4FD2-B62D-99240C3EA105}" srcId="{DE7D6E39-66CD-483A-92D3-1995F6F15B5C}" destId="{09831091-821A-46BD-BBB9-585369694613}" srcOrd="1" destOrd="0" parTransId="{05D13AB6-8469-4CF3-8203-3A77683DBD49}" sibTransId="{7F589E3A-34B2-4386-AC95-5C59858CF564}"/>
    <dgm:cxn modelId="{4124BA0C-7E4C-48B4-BEC3-A8371D803902}" type="presOf" srcId="{15502F67-8599-4F1C-B355-28BC4B06F3BB}" destId="{0B48BC39-214B-4848-BD2C-38FE9BA217EB}" srcOrd="0" destOrd="0" presId="urn:microsoft.com/office/officeart/2005/8/layout/hierarchy3"/>
    <dgm:cxn modelId="{04009B24-E827-42B9-BA70-781BAB5A3A11}" type="presOf" srcId="{09831091-821A-46BD-BBB9-585369694613}" destId="{BF7025BA-E6F5-48F6-AA3E-7E88D0655437}" srcOrd="0" destOrd="0" presId="urn:microsoft.com/office/officeart/2005/8/layout/hierarchy3"/>
    <dgm:cxn modelId="{060C725E-5DD9-4BF3-A3E5-3E59A7762C05}" type="presOf" srcId="{05D13AB6-8469-4CF3-8203-3A77683DBD49}" destId="{C0005593-D518-457A-B74F-956E968A57DB}" srcOrd="0" destOrd="0" presId="urn:microsoft.com/office/officeart/2005/8/layout/hierarchy3"/>
    <dgm:cxn modelId="{93DC8F3E-B4A6-4BA6-9670-3DA69A17EBC0}" type="presOf" srcId="{15502F67-8599-4F1C-B355-28BC4B06F3BB}" destId="{970645F2-D574-43FD-A9A7-F6E0DFAEA108}" srcOrd="1" destOrd="0" presId="urn:microsoft.com/office/officeart/2005/8/layout/hierarchy3"/>
    <dgm:cxn modelId="{31D09EAE-88E4-4BEB-8B01-7AABF21B9796}" type="presParOf" srcId="{1A243F43-A693-486C-82A2-3D95956C3DFF}" destId="{38273969-974D-456D-981E-8DB300BFED14}" srcOrd="0" destOrd="0" presId="urn:microsoft.com/office/officeart/2005/8/layout/hierarchy3"/>
    <dgm:cxn modelId="{96E50EBD-2C73-4E81-961C-37FE96777EB9}" type="presParOf" srcId="{38273969-974D-456D-981E-8DB300BFED14}" destId="{3D3BA6B0-1689-479F-878F-F4D69DE7FFD1}" srcOrd="0" destOrd="0" presId="urn:microsoft.com/office/officeart/2005/8/layout/hierarchy3"/>
    <dgm:cxn modelId="{39D97C89-3A6B-4ACA-9107-D5E83CE6786A}" type="presParOf" srcId="{3D3BA6B0-1689-479F-878F-F4D69DE7FFD1}" destId="{0B48BC39-214B-4848-BD2C-38FE9BA217EB}" srcOrd="0" destOrd="0" presId="urn:microsoft.com/office/officeart/2005/8/layout/hierarchy3"/>
    <dgm:cxn modelId="{BBDAE71A-EA7A-417B-8B8B-C9C4E6CF0135}" type="presParOf" srcId="{3D3BA6B0-1689-479F-878F-F4D69DE7FFD1}" destId="{970645F2-D574-43FD-A9A7-F6E0DFAEA108}" srcOrd="1" destOrd="0" presId="urn:microsoft.com/office/officeart/2005/8/layout/hierarchy3"/>
    <dgm:cxn modelId="{1E718BB7-4BB4-43F8-AA11-8F3E18E9EE4C}" type="presParOf" srcId="{38273969-974D-456D-981E-8DB300BFED14}" destId="{FE9C711E-73EC-4699-89A4-32184EB27174}" srcOrd="1" destOrd="0" presId="urn:microsoft.com/office/officeart/2005/8/layout/hierarchy3"/>
    <dgm:cxn modelId="{117ED537-AD7C-4A42-B87B-FBA62149CD1B}" type="presParOf" srcId="{FE9C711E-73EC-4699-89A4-32184EB27174}" destId="{79807D4C-4CEF-4E03-AAF8-A7B9EFD0A3FE}" srcOrd="0" destOrd="0" presId="urn:microsoft.com/office/officeart/2005/8/layout/hierarchy3"/>
    <dgm:cxn modelId="{069DD3AB-3F5D-4881-8A8B-4470D54D9269}" type="presParOf" srcId="{FE9C711E-73EC-4699-89A4-32184EB27174}" destId="{FB01A80A-AB96-46B3-AA79-2A37A68CCC6B}" srcOrd="1" destOrd="0" presId="urn:microsoft.com/office/officeart/2005/8/layout/hierarchy3"/>
    <dgm:cxn modelId="{484D1002-7218-4331-9F32-B99C29ED7027}" type="presParOf" srcId="{FE9C711E-73EC-4699-89A4-32184EB27174}" destId="{A0DEE265-3335-4A18-A354-9BC01C37A427}" srcOrd="2" destOrd="0" presId="urn:microsoft.com/office/officeart/2005/8/layout/hierarchy3"/>
    <dgm:cxn modelId="{A7352062-3AED-41E6-B20F-90FDFE004EB8}" type="presParOf" srcId="{FE9C711E-73EC-4699-89A4-32184EB27174}" destId="{E9A618A4-5AB0-43D3-BFB1-6A552FA6716A}" srcOrd="3" destOrd="0" presId="urn:microsoft.com/office/officeart/2005/8/layout/hierarchy3"/>
    <dgm:cxn modelId="{3F4BF507-2280-482C-BE46-4449C3489724}" type="presParOf" srcId="{1A243F43-A693-486C-82A2-3D95956C3DFF}" destId="{3D77670E-E72F-4ECE-AC86-4CAC09FA4F5B}" srcOrd="1" destOrd="0" presId="urn:microsoft.com/office/officeart/2005/8/layout/hierarchy3"/>
    <dgm:cxn modelId="{07337C3C-FBDF-4BC4-84E6-A612CA7E9C14}" type="presParOf" srcId="{3D77670E-E72F-4ECE-AC86-4CAC09FA4F5B}" destId="{258F1993-799B-4E07-B9BC-A32B00F49050}" srcOrd="0" destOrd="0" presId="urn:microsoft.com/office/officeart/2005/8/layout/hierarchy3"/>
    <dgm:cxn modelId="{EF3B602C-77EF-4259-A68A-FB253B7D63E1}" type="presParOf" srcId="{258F1993-799B-4E07-B9BC-A32B00F49050}" destId="{D94C3119-709E-49FC-8CC5-DADA96898F8C}" srcOrd="0" destOrd="0" presId="urn:microsoft.com/office/officeart/2005/8/layout/hierarchy3"/>
    <dgm:cxn modelId="{89F66F37-7DB8-4455-90FF-3481FAFC827E}" type="presParOf" srcId="{258F1993-799B-4E07-B9BC-A32B00F49050}" destId="{5C054B0D-2E15-4513-AE43-9D9DA697312A}" srcOrd="1" destOrd="0" presId="urn:microsoft.com/office/officeart/2005/8/layout/hierarchy3"/>
    <dgm:cxn modelId="{59BB549B-7A43-4CD2-9F1B-1001E6022221}" type="presParOf" srcId="{3D77670E-E72F-4ECE-AC86-4CAC09FA4F5B}" destId="{F4F3D2ED-0358-4DC6-86D4-5A0902160E1C}" srcOrd="1" destOrd="0" presId="urn:microsoft.com/office/officeart/2005/8/layout/hierarchy3"/>
    <dgm:cxn modelId="{AF2B5D93-DE2C-4B74-8930-525CC8C6B7BC}" type="presParOf" srcId="{F4F3D2ED-0358-4DC6-86D4-5A0902160E1C}" destId="{4C058568-EA95-4B62-AB6A-5908E20CABD6}" srcOrd="0" destOrd="0" presId="urn:microsoft.com/office/officeart/2005/8/layout/hierarchy3"/>
    <dgm:cxn modelId="{B1B47B2F-F5BF-409F-B6FD-69653B1A0A76}" type="presParOf" srcId="{F4F3D2ED-0358-4DC6-86D4-5A0902160E1C}" destId="{33172B33-ED47-4EA0-927B-B029D297A3C3}" srcOrd="1" destOrd="0" presId="urn:microsoft.com/office/officeart/2005/8/layout/hierarchy3"/>
    <dgm:cxn modelId="{81D1BA5D-101D-4E91-A710-27DC0E3642EA}" type="presParOf" srcId="{F4F3D2ED-0358-4DC6-86D4-5A0902160E1C}" destId="{C0005593-D518-457A-B74F-956E968A57DB}" srcOrd="2" destOrd="0" presId="urn:microsoft.com/office/officeart/2005/8/layout/hierarchy3"/>
    <dgm:cxn modelId="{CC1D62FE-9B58-4E5E-A4C8-8B9873504112}" type="presParOf" srcId="{F4F3D2ED-0358-4DC6-86D4-5A0902160E1C}" destId="{BF7025BA-E6F5-48F6-AA3E-7E88D065543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8BC39-214B-4848-BD2C-38FE9BA217EB}">
      <dsp:nvSpPr>
        <dsp:cNvPr id="0" name=""/>
        <dsp:cNvSpPr/>
      </dsp:nvSpPr>
      <dsp:spPr>
        <a:xfrm>
          <a:off x="1014857" y="2341"/>
          <a:ext cx="4837561" cy="1559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91440" rIns="13716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b="1" kern="1200" dirty="0" smtClean="0">
              <a:latin typeface="Georgia" panose="02040502050405020303" pitchFamily="18" charset="0"/>
            </a:rPr>
            <a:t>ЧЭШ</a:t>
          </a:r>
          <a:endParaRPr lang="ru-RU" sz="7200" b="1" kern="1200" dirty="0">
            <a:latin typeface="Georgia" panose="02040502050405020303" pitchFamily="18" charset="0"/>
          </a:endParaRPr>
        </a:p>
      </dsp:txBody>
      <dsp:txXfrm>
        <a:off x="1060540" y="48024"/>
        <a:ext cx="4746195" cy="1468352"/>
      </dsp:txXfrm>
    </dsp:sp>
    <dsp:sp modelId="{79807D4C-4CEF-4E03-AAF8-A7B9EFD0A3FE}">
      <dsp:nvSpPr>
        <dsp:cNvPr id="0" name=""/>
        <dsp:cNvSpPr/>
      </dsp:nvSpPr>
      <dsp:spPr>
        <a:xfrm>
          <a:off x="1498613" y="1562060"/>
          <a:ext cx="274660" cy="1330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0050"/>
              </a:lnTo>
              <a:lnTo>
                <a:pt x="274660" y="1330050"/>
              </a:lnTo>
            </a:path>
          </a:pathLst>
        </a:custGeom>
        <a:noFill/>
        <a:ln w="762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1A80A-AB96-46B3-AA79-2A37A68CCC6B}">
      <dsp:nvSpPr>
        <dsp:cNvPr id="0" name=""/>
        <dsp:cNvSpPr/>
      </dsp:nvSpPr>
      <dsp:spPr>
        <a:xfrm>
          <a:off x="1773273" y="1952271"/>
          <a:ext cx="3686775" cy="1879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Georgia" panose="02040502050405020303" pitchFamily="18" charset="0"/>
            </a:rPr>
            <a:t>Разработка двух курсов (Литература 10 и 11 класс, базовое изучение) для Челябинской электронной школы</a:t>
          </a:r>
        </a:p>
      </dsp:txBody>
      <dsp:txXfrm>
        <a:off x="1828327" y="2007325"/>
        <a:ext cx="3576667" cy="1769571"/>
      </dsp:txXfrm>
    </dsp:sp>
    <dsp:sp modelId="{A0DEE265-3335-4A18-A354-9BC01C37A427}">
      <dsp:nvSpPr>
        <dsp:cNvPr id="0" name=""/>
        <dsp:cNvSpPr/>
      </dsp:nvSpPr>
      <dsp:spPr>
        <a:xfrm>
          <a:off x="1498613" y="1562060"/>
          <a:ext cx="274660" cy="3439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9678"/>
              </a:lnTo>
              <a:lnTo>
                <a:pt x="274660" y="3439678"/>
              </a:lnTo>
            </a:path>
          </a:pathLst>
        </a:custGeom>
        <a:noFill/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618A4-5AB0-43D3-BFB1-6A552FA6716A}">
      <dsp:nvSpPr>
        <dsp:cNvPr id="0" name=""/>
        <dsp:cNvSpPr/>
      </dsp:nvSpPr>
      <dsp:spPr>
        <a:xfrm>
          <a:off x="1773273" y="4221880"/>
          <a:ext cx="3701624" cy="1559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Georgia" panose="02040502050405020303" pitchFamily="18" charset="0"/>
            </a:rPr>
            <a:t>Продолжение работы, курс литературы в 9 классе</a:t>
          </a:r>
          <a:endParaRPr lang="ru-RU" sz="2400" kern="1200" dirty="0">
            <a:latin typeface="Georgia" panose="02040502050405020303" pitchFamily="18" charset="0"/>
          </a:endParaRPr>
        </a:p>
      </dsp:txBody>
      <dsp:txXfrm>
        <a:off x="1818956" y="4267563"/>
        <a:ext cx="3610258" cy="1468352"/>
      </dsp:txXfrm>
    </dsp:sp>
    <dsp:sp modelId="{D94C3119-709E-49FC-8CC5-DADA96898F8C}">
      <dsp:nvSpPr>
        <dsp:cNvPr id="0" name=""/>
        <dsp:cNvSpPr/>
      </dsp:nvSpPr>
      <dsp:spPr>
        <a:xfrm>
          <a:off x="6423182" y="2622"/>
          <a:ext cx="4963056" cy="1559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91440" rIns="13716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b="1" kern="1200" dirty="0" smtClean="0">
              <a:latin typeface="Georgia" panose="02040502050405020303" pitchFamily="18" charset="0"/>
            </a:rPr>
            <a:t>Сферум </a:t>
          </a:r>
          <a:endParaRPr lang="ru-RU" sz="7200" b="1" kern="1200" dirty="0">
            <a:latin typeface="Georgia" panose="02040502050405020303" pitchFamily="18" charset="0"/>
          </a:endParaRPr>
        </a:p>
      </dsp:txBody>
      <dsp:txXfrm>
        <a:off x="6468865" y="48305"/>
        <a:ext cx="4871690" cy="1468352"/>
      </dsp:txXfrm>
    </dsp:sp>
    <dsp:sp modelId="{4C058568-EA95-4B62-AB6A-5908E20CABD6}">
      <dsp:nvSpPr>
        <dsp:cNvPr id="0" name=""/>
        <dsp:cNvSpPr/>
      </dsp:nvSpPr>
      <dsp:spPr>
        <a:xfrm>
          <a:off x="6919487" y="1562341"/>
          <a:ext cx="496305" cy="1421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605"/>
              </a:lnTo>
              <a:lnTo>
                <a:pt x="496305" y="1421605"/>
              </a:lnTo>
            </a:path>
          </a:pathLst>
        </a:custGeom>
        <a:noFill/>
        <a:ln w="762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72B33-ED47-4EA0-927B-B029D297A3C3}">
      <dsp:nvSpPr>
        <dsp:cNvPr id="0" name=""/>
        <dsp:cNvSpPr/>
      </dsp:nvSpPr>
      <dsp:spPr>
        <a:xfrm>
          <a:off x="7415793" y="1952271"/>
          <a:ext cx="3796130" cy="2063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0" kern="1200" dirty="0" smtClean="0">
              <a:latin typeface="Georgia" panose="02040502050405020303" pitchFamily="18" charset="0"/>
            </a:rPr>
            <a:t>Переход на единый мессенджер при очно/заочной форме обучения</a:t>
          </a:r>
          <a:r>
            <a:rPr lang="ru-RU" sz="2000" i="0" kern="1200" dirty="0" smtClean="0">
              <a:latin typeface="Georgia" panose="02040502050405020303" pitchFamily="18" charset="0"/>
            </a:rPr>
            <a:t> </a:t>
          </a:r>
          <a:endParaRPr lang="ru-RU" sz="1800" i="0" kern="1200" dirty="0" smtClean="0">
            <a:latin typeface="Georgia" panose="02040502050405020303" pitchFamily="18" charset="0"/>
          </a:endParaRPr>
        </a:p>
      </dsp:txBody>
      <dsp:txXfrm>
        <a:off x="7476226" y="2012704"/>
        <a:ext cx="3675264" cy="1942485"/>
      </dsp:txXfrm>
    </dsp:sp>
    <dsp:sp modelId="{C0005593-D518-457A-B74F-956E968A57DB}">
      <dsp:nvSpPr>
        <dsp:cNvPr id="0" name=""/>
        <dsp:cNvSpPr/>
      </dsp:nvSpPr>
      <dsp:spPr>
        <a:xfrm>
          <a:off x="6919487" y="1562341"/>
          <a:ext cx="496305" cy="3623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3070"/>
              </a:lnTo>
              <a:lnTo>
                <a:pt x="496305" y="3623070"/>
              </a:lnTo>
            </a:path>
          </a:pathLst>
        </a:custGeom>
        <a:noFill/>
        <a:ln w="571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025BA-E6F5-48F6-AA3E-7E88D0655437}">
      <dsp:nvSpPr>
        <dsp:cNvPr id="0" name=""/>
        <dsp:cNvSpPr/>
      </dsp:nvSpPr>
      <dsp:spPr>
        <a:xfrm>
          <a:off x="7415793" y="4405552"/>
          <a:ext cx="3619645" cy="1559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Georgia" panose="02040502050405020303" pitchFamily="18" charset="0"/>
            </a:rPr>
            <a:t>Ежедневная работа в Сферуме с обучением единым требованиям</a:t>
          </a:r>
        </a:p>
      </dsp:txBody>
      <dsp:txXfrm>
        <a:off x="7461476" y="4451235"/>
        <a:ext cx="3528279" cy="1468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B0041-D942-4956-A701-8DE66D511B53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AA4D4-A14D-4851-82E2-7919D0D63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1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38C4B-28DC-4A0B-A2B4-CFD02663E6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20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38C4B-28DC-4A0B-A2B4-CFD02663E6C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0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38C4B-28DC-4A0B-A2B4-CFD02663E6C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29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38C4B-28DC-4A0B-A2B4-CFD02663E6C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55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38C4B-28DC-4A0B-A2B4-CFD02663E6C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7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38C4B-28DC-4A0B-A2B4-CFD02663E6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92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38C4B-28DC-4A0B-A2B4-CFD02663E6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1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38C4B-28DC-4A0B-A2B4-CFD02663E6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38C4B-28DC-4A0B-A2B4-CFD02663E6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12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38C4B-28DC-4A0B-A2B4-CFD02663E6C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13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38C4B-28DC-4A0B-A2B4-CFD02663E6C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154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38C4B-28DC-4A0B-A2B4-CFD02663E6C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5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38C4B-28DC-4A0B-A2B4-CFD02663E6C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3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81400"/>
            <a:ext cx="85344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938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438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rgbClr val="E4DA9C"/>
            </a:solidFill>
          </a:ln>
          <a:solidFill>
            <a:srgbClr val="E4DA9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6.xml"/><Relationship Id="rId7" Type="http://schemas.openxmlformats.org/officeDocument/2006/relationships/image" Target="../media/image1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384" y="548680"/>
            <a:ext cx="10363200" cy="2691731"/>
          </a:xfrm>
        </p:spPr>
        <p:txBody>
          <a:bodyPr/>
          <a:lstStyle/>
          <a:p>
            <a:r>
              <a:rPr lang="ru-RU" smtClean="0">
                <a:latin typeface="Georgia" panose="02040502050405020303" pitchFamily="18" charset="0"/>
              </a:rPr>
              <a:t>Из опыта работы в цифровых образовательных ресурсах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5953" y="3576986"/>
            <a:ext cx="8534400" cy="111365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Дятлова Галина Ивановна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МАОУ «Лицей № 35 г. Челябинска»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006" y="240079"/>
            <a:ext cx="19050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9" y="3522913"/>
            <a:ext cx="2271106" cy="3200401"/>
          </a:xfrm>
          <a:prstGeom prst="ellipse">
            <a:avLst/>
          </a:prstGeom>
          <a:effectLst>
            <a:glow rad="228600">
              <a:schemeClr val="accent1"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3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46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68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01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9496" y="293436"/>
            <a:ext cx="2471693" cy="65645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4199" y="626178"/>
            <a:ext cx="1359526" cy="6218459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89" y="431333"/>
            <a:ext cx="4585091" cy="4682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95692">
            <a:off x="4447260" y="1243889"/>
            <a:ext cx="375295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kern="0" dirty="0" smtClean="0">
                <a:solidFill>
                  <a:prstClr val="white"/>
                </a:solidFill>
                <a:latin typeface="Georgia" panose="02040502050405020303" pitchFamily="18" charset="0"/>
                <a:ea typeface="Roboto Light" panose="020B0604020202020204" charset="0"/>
                <a:cs typeface="Roboto Light" panose="020B0604020202020204" charset="0"/>
              </a:rPr>
              <a:t>«Кто ничего </a:t>
            </a:r>
          </a:p>
          <a:p>
            <a:pPr algn="ctr">
              <a:defRPr/>
            </a:pPr>
            <a:r>
              <a:rPr lang="ru-RU" sz="3600" b="1" i="1" kern="0" dirty="0" smtClean="0">
                <a:solidFill>
                  <a:prstClr val="white"/>
                </a:solidFill>
                <a:latin typeface="Georgia" panose="02040502050405020303" pitchFamily="18" charset="0"/>
                <a:ea typeface="Roboto Light" panose="020B0604020202020204" charset="0"/>
                <a:cs typeface="Roboto Light" panose="020B0604020202020204" charset="0"/>
              </a:rPr>
              <a:t>не делает, </a:t>
            </a:r>
          </a:p>
          <a:p>
            <a:pPr algn="ctr">
              <a:defRPr/>
            </a:pPr>
            <a:r>
              <a:rPr lang="ru-RU" sz="3600" b="1" i="1" kern="0" dirty="0">
                <a:solidFill>
                  <a:prstClr val="white"/>
                </a:solidFill>
                <a:latin typeface="Georgia" panose="02040502050405020303" pitchFamily="18" charset="0"/>
                <a:ea typeface="Roboto Light" panose="020B0604020202020204" charset="0"/>
              </a:rPr>
              <a:t>с</a:t>
            </a:r>
            <a:r>
              <a:rPr lang="ru-RU" sz="3600" b="1" i="1" kern="0" dirty="0" smtClean="0">
                <a:solidFill>
                  <a:prstClr val="white"/>
                </a:solidFill>
                <a:latin typeface="Georgia" panose="02040502050405020303" pitchFamily="18" charset="0"/>
                <a:ea typeface="Roboto Light" panose="020B0604020202020204" charset="0"/>
              </a:rPr>
              <a:t> тем ничего </a:t>
            </a:r>
          </a:p>
          <a:p>
            <a:pPr algn="ctr">
              <a:defRPr/>
            </a:pPr>
            <a:r>
              <a:rPr lang="ru-RU" sz="3600" b="1" i="1" kern="0" dirty="0" smtClean="0">
                <a:solidFill>
                  <a:prstClr val="white"/>
                </a:solidFill>
                <a:latin typeface="Georgia" panose="02040502050405020303" pitchFamily="18" charset="0"/>
                <a:ea typeface="Roboto Light" panose="020B0604020202020204" charset="0"/>
              </a:rPr>
              <a:t>не станется»</a:t>
            </a:r>
            <a:endParaRPr lang="ru-RU" sz="3600" b="1" i="1" kern="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95692">
            <a:off x="5398731" y="3909240"/>
            <a:ext cx="2678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3600" kern="0" dirty="0" smtClean="0">
                <a:solidFill>
                  <a:prstClr val="white"/>
                </a:solidFill>
                <a:latin typeface="Georgia" panose="02040502050405020303" pitchFamily="18" charset="0"/>
                <a:ea typeface="Roboto Light" panose="020B0604020202020204" charset="0"/>
                <a:cs typeface="Roboto Light" panose="020B0604020202020204" charset="0"/>
              </a:rPr>
              <a:t>М. Горький</a:t>
            </a:r>
            <a:endParaRPr lang="ru-RU" sz="3600" kern="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95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384" y="548680"/>
            <a:ext cx="10363200" cy="2691731"/>
          </a:xfrm>
        </p:spPr>
        <p:txBody>
          <a:bodyPr/>
          <a:lstStyle/>
          <a:p>
            <a:r>
              <a:rPr lang="ru-RU" smtClean="0">
                <a:latin typeface="Georgia" panose="02040502050405020303" pitchFamily="18" charset="0"/>
              </a:rPr>
              <a:t>Из опыта работы в цифровых образовательных ресурсах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5953" y="3576986"/>
            <a:ext cx="8534400" cy="111365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Дятлова Галина Ивановна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МАОУ «Лицей № 35 г. Челябинска»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006" y="240079"/>
            <a:ext cx="19050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9" y="3522913"/>
            <a:ext cx="2271106" cy="3200401"/>
          </a:xfrm>
          <a:prstGeom prst="ellipse">
            <a:avLst/>
          </a:prstGeom>
          <a:effectLst>
            <a:glow rad="228600">
              <a:schemeClr val="accent1"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337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51684" y="0"/>
            <a:ext cx="5688632" cy="8901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>Из личного опыта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93688683"/>
              </p:ext>
            </p:extLst>
          </p:nvPr>
        </p:nvGraphicFramePr>
        <p:xfrm>
          <a:off x="0" y="890108"/>
          <a:ext cx="12192000" cy="596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210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456040" y="0"/>
            <a:ext cx="2376264" cy="8901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>ЧЭШ</a:t>
            </a:r>
            <a:endParaRPr lang="ru-RU" sz="3600" b="1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3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456040" y="-21424"/>
            <a:ext cx="2448272" cy="8901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>ЧЭШ</a:t>
            </a:r>
            <a:endParaRPr lang="ru-RU" sz="3600" b="1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67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483595" y="-65119"/>
            <a:ext cx="2520280" cy="8901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>ЧЭШ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8408" y="310624"/>
            <a:ext cx="2158171" cy="6236749"/>
          </a:xfrm>
          <a:prstGeom prst="rect">
            <a:avLst/>
          </a:prstGeom>
        </p:spPr>
      </p:pic>
      <p:sp>
        <p:nvSpPr>
          <p:cNvPr id="5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xmlns="" id="{65D92594-44C0-480A-B17F-F7BBEF1A2B89}"/>
              </a:ext>
            </a:extLst>
          </p:cNvPr>
          <p:cNvSpPr/>
          <p:nvPr/>
        </p:nvSpPr>
        <p:spPr>
          <a:xfrm flipH="1">
            <a:off x="6505437" y="1196752"/>
            <a:ext cx="3528392" cy="2016224"/>
          </a:xfrm>
          <a:prstGeom prst="wedgeRoundRectCallout">
            <a:avLst>
              <a:gd name="adj1" fmla="val -74395"/>
              <a:gd name="adj2" fmla="val -55739"/>
              <a:gd name="adj3" fmla="val 16667"/>
            </a:avLst>
          </a:prstGeom>
          <a:solidFill>
            <a:srgbClr val="7030A0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r>
              <a:rPr lang="ru-RU" sz="3200" b="1" kern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Почему я?</a:t>
            </a:r>
          </a:p>
          <a:p>
            <a:pPr algn="ctr" defTabSz="685800"/>
            <a:r>
              <a:rPr lang="ru-RU" sz="3200" b="1" kern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А кто, если не я?</a:t>
            </a:r>
          </a:p>
        </p:txBody>
      </p:sp>
      <p:pic>
        <p:nvPicPr>
          <p:cNvPr id="6" name="Рисунок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8" y="0"/>
            <a:ext cx="2182600" cy="6702805"/>
          </a:xfrm>
          <a:prstGeom prst="rect">
            <a:avLst/>
          </a:prstGeom>
        </p:spPr>
      </p:pic>
      <p:sp>
        <p:nvSpPr>
          <p:cNvPr id="7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xmlns="" id="{65D92594-44C0-480A-B17F-F7BBEF1A2B89}"/>
              </a:ext>
            </a:extLst>
          </p:cNvPr>
          <p:cNvSpPr/>
          <p:nvPr/>
        </p:nvSpPr>
        <p:spPr>
          <a:xfrm>
            <a:off x="2530435" y="359155"/>
            <a:ext cx="3975002" cy="1368152"/>
          </a:xfrm>
          <a:prstGeom prst="wedgeRoundRectCallout">
            <a:avLst>
              <a:gd name="adj1" fmla="val -67153"/>
              <a:gd name="adj2" fmla="val -17561"/>
              <a:gd name="adj3" fmla="val 16667"/>
            </a:avLst>
          </a:prstGeom>
          <a:solidFill>
            <a:srgbClr val="7030A0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ru-RU" sz="3200" b="1" kern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Сотрудничество с </a:t>
            </a:r>
            <a:r>
              <a:rPr lang="en-US" sz="3200" b="1" kern="0" dirty="0" err="1">
                <a:solidFill>
                  <a:prstClr val="black"/>
                </a:solidFill>
                <a:latin typeface="Georgia" panose="02040502050405020303" pitchFamily="18" charset="0"/>
              </a:rPr>
              <a:t>iSpring</a:t>
            </a:r>
            <a:endParaRPr lang="ru-RU" sz="3200" b="1" kern="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8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4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48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1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347FB8-2F17-460F-97DE-5176C99E527D}:2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347FB8-2F17-460F-97DE-5176C99E527D}:2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347FB8-2F17-460F-97DE-5176C99E527D}:2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347FB8-2F17-460F-97DE-5176C99E527D}:2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347FB8-2F17-460F-97DE-5176C99E527D}:2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347FB8-2F17-460F-97DE-5176C99E527D}:2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75Zt49xYMxwt9aZ43drt3A&quot;,&quot;gi&quot;:&quot;baLuB68bWltfw5SejOjx7w&quot;,&quot;ti&quot;:&quot;characters&quot;,&quot;vs&quot;:{&quot;f&quot;:[833,810],&quot;i&quot;:{&quot;d&quot;:&quot;75Zt49xYMxwt9aZ43drt3A&quot;,&quot;p&quot;:true}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4xrWosuR9tmRgIA7USprAA&quot;,&quot;gi&quot;:&quot;OPY_MK8tXjWrKhaXZ9l3pQ&quot;,&quot;ti&quot;:&quot;object_sets&quot;,&quot;vs&quot;:{&quot;f&quot;:[1014],&quot;i&quot;:{&quot;d&quot;:&quot;4xrWosuR9tmRgIA7USprAA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347FB8-2F17-460F-97DE-5176C99E527D}: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347FB8-2F17-460F-97DE-5176C99E527D}: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347FB8-2F17-460F-97DE-5176C99E527D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TJYmuiNsGheKwkzYeOFvQ&quot;,&quot;gi&quot;:&quot;baLuB68bWltfw5SejOjx7w&quot;,&quot;ti&quot;:&quot;characters&quot;,&quot;vs&quot;:{&quot;f&quot;:[833,810],&quot;i&quot;:{&quot;d&quot;:&quot;2TJYmuiNsGheKwkzYeOFvQ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347FB8-2F17-460F-97DE-5176C99E527D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347FB8-2F17-460F-97DE-5176C99E527D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347FB8-2F17-460F-97DE-5176C99E527D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347FB8-2F17-460F-97DE-5176C99E527D}:261"/>
</p:tagLst>
</file>

<file path=ppt/theme/theme1.xml><?xml version="1.0" encoding="utf-8"?>
<a:theme xmlns:a="http://schemas.openxmlformats.org/drawingml/2006/main" name="Book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Book-PowerPoint-Template</Template>
  <TotalTime>86</TotalTime>
  <Words>128</Words>
  <Application>Microsoft Office PowerPoint</Application>
  <PresentationFormat>Произвольный</PresentationFormat>
  <Paragraphs>37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Book-PowerPoint-Template</vt:lpstr>
      <vt:lpstr>Из опыта работы в цифровых образовательных ресурсах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опыта работы в цифровых образовательных ресурсах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user</cp:lastModifiedBy>
  <cp:revision>11</cp:revision>
  <dcterms:created xsi:type="dcterms:W3CDTF">2014-06-09T11:46:13Z</dcterms:created>
  <dcterms:modified xsi:type="dcterms:W3CDTF">2023-03-28T10:17:21Z</dcterms:modified>
</cp:coreProperties>
</file>