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1"/>
  </p:handoutMasterIdLst>
  <p:sldIdLst>
    <p:sldId id="256" r:id="rId2"/>
    <p:sldId id="257" r:id="rId3"/>
    <p:sldId id="258" r:id="rId4"/>
    <p:sldId id="260" r:id="rId5"/>
    <p:sldId id="261" r:id="rId6"/>
    <p:sldId id="267" r:id="rId7"/>
    <p:sldId id="262" r:id="rId8"/>
    <p:sldId id="266" r:id="rId9"/>
    <p:sldId id="263" r:id="rId10"/>
    <p:sldId id="264" r:id="rId11"/>
    <p:sldId id="268" r:id="rId12"/>
    <p:sldId id="265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6" r:id="rId29"/>
    <p:sldId id="285" r:id="rId3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>
        <p:scale>
          <a:sx n="79" d="100"/>
          <a:sy n="79" d="100"/>
        </p:scale>
        <p:origin x="-1056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BA23CD-95BD-49A4-A4E5-86A7170EDA90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28EA133-C261-4CCC-9315-06F73EDED6C0}">
      <dgm:prSet phldrT="[Текст]"/>
      <dgm:spPr/>
      <dgm:t>
        <a:bodyPr/>
        <a:lstStyle/>
        <a:p>
          <a:r>
            <a:rPr lang="ru-RU" b="1" dirty="0" smtClean="0"/>
            <a:t>Функционально грамотная личность</a:t>
          </a:r>
          <a:endParaRPr lang="ru-RU" b="1" dirty="0"/>
        </a:p>
      </dgm:t>
    </dgm:pt>
    <dgm:pt modelId="{5103DE8C-8051-4E8C-B212-2B10B28A6FDE}" type="parTrans" cxnId="{79A37DEA-D813-46AB-94C1-61F294EF5855}">
      <dgm:prSet/>
      <dgm:spPr/>
      <dgm:t>
        <a:bodyPr/>
        <a:lstStyle/>
        <a:p>
          <a:endParaRPr lang="ru-RU"/>
        </a:p>
      </dgm:t>
    </dgm:pt>
    <dgm:pt modelId="{DB98F004-EA7A-4E75-A59C-14F2EA7213DA}" type="sibTrans" cxnId="{79A37DEA-D813-46AB-94C1-61F294EF5855}">
      <dgm:prSet/>
      <dgm:spPr/>
      <dgm:t>
        <a:bodyPr/>
        <a:lstStyle/>
        <a:p>
          <a:endParaRPr lang="ru-RU"/>
        </a:p>
      </dgm:t>
    </dgm:pt>
    <dgm:pt modelId="{3C141F0F-F52B-494B-B6D9-EE40B84C4615}">
      <dgm:prSet phldrT="[Текст]"/>
      <dgm:spPr/>
      <dgm:t>
        <a:bodyPr/>
        <a:lstStyle/>
        <a:p>
          <a:r>
            <a:rPr lang="ru-RU" dirty="0" smtClean="0"/>
            <a:t>Человек познающий</a:t>
          </a:r>
          <a:endParaRPr lang="ru-RU" dirty="0"/>
        </a:p>
      </dgm:t>
    </dgm:pt>
    <dgm:pt modelId="{FD30FBA2-706A-411E-845B-82D328C4EF9F}" type="parTrans" cxnId="{D01E48F3-6700-4922-AB58-5145E235F26F}">
      <dgm:prSet/>
      <dgm:spPr/>
      <dgm:t>
        <a:bodyPr/>
        <a:lstStyle/>
        <a:p>
          <a:endParaRPr lang="ru-RU"/>
        </a:p>
      </dgm:t>
    </dgm:pt>
    <dgm:pt modelId="{92317F11-4992-498E-9180-0A8D0BFB2011}" type="sibTrans" cxnId="{D01E48F3-6700-4922-AB58-5145E235F26F}">
      <dgm:prSet/>
      <dgm:spPr/>
      <dgm:t>
        <a:bodyPr/>
        <a:lstStyle/>
        <a:p>
          <a:endParaRPr lang="ru-RU"/>
        </a:p>
      </dgm:t>
    </dgm:pt>
    <dgm:pt modelId="{6CB09F36-D6E9-4AA0-8137-B92AA2E69258}">
      <dgm:prSet phldrT="[Текст]"/>
      <dgm:spPr/>
      <dgm:t>
        <a:bodyPr/>
        <a:lstStyle/>
        <a:p>
          <a:r>
            <a:rPr lang="ru-RU" dirty="0" smtClean="0"/>
            <a:t>Человек, умеющий жить среди людей</a:t>
          </a:r>
          <a:endParaRPr lang="ru-RU" dirty="0"/>
        </a:p>
      </dgm:t>
    </dgm:pt>
    <dgm:pt modelId="{11296294-23DA-4916-A0EC-C0BF7B7E3FE4}" type="parTrans" cxnId="{96E7D48D-F2B9-4DB6-AEB5-C38F60A423E2}">
      <dgm:prSet/>
      <dgm:spPr/>
      <dgm:t>
        <a:bodyPr/>
        <a:lstStyle/>
        <a:p>
          <a:endParaRPr lang="ru-RU"/>
        </a:p>
      </dgm:t>
    </dgm:pt>
    <dgm:pt modelId="{882371D6-414C-48BD-ADC5-6D781F78BC9A}" type="sibTrans" cxnId="{96E7D48D-F2B9-4DB6-AEB5-C38F60A423E2}">
      <dgm:prSet/>
      <dgm:spPr/>
      <dgm:t>
        <a:bodyPr/>
        <a:lstStyle/>
        <a:p>
          <a:endParaRPr lang="ru-RU"/>
        </a:p>
      </dgm:t>
    </dgm:pt>
    <dgm:pt modelId="{4E7F8302-0D3D-49A1-99F4-4D33197FD946}">
      <dgm:prSet phldrT="[Текст]"/>
      <dgm:spPr/>
      <dgm:t>
        <a:bodyPr/>
        <a:lstStyle/>
        <a:p>
          <a:r>
            <a:rPr lang="ru-RU" dirty="0" smtClean="0"/>
            <a:t>Человек самостоятельный</a:t>
          </a:r>
          <a:endParaRPr lang="ru-RU" dirty="0"/>
        </a:p>
      </dgm:t>
    </dgm:pt>
    <dgm:pt modelId="{F3EA7237-64BF-4B16-ACFF-AEE317AF6151}" type="parTrans" cxnId="{ED07BB80-70FD-4D14-9F3D-FD060B1113F7}">
      <dgm:prSet/>
      <dgm:spPr/>
      <dgm:t>
        <a:bodyPr/>
        <a:lstStyle/>
        <a:p>
          <a:endParaRPr lang="ru-RU"/>
        </a:p>
      </dgm:t>
    </dgm:pt>
    <dgm:pt modelId="{55DAAE53-D4AF-4016-AD21-07C34B0962AE}" type="sibTrans" cxnId="{ED07BB80-70FD-4D14-9F3D-FD060B1113F7}">
      <dgm:prSet/>
      <dgm:spPr/>
      <dgm:t>
        <a:bodyPr/>
        <a:lstStyle/>
        <a:p>
          <a:endParaRPr lang="ru-RU"/>
        </a:p>
      </dgm:t>
    </dgm:pt>
    <dgm:pt modelId="{29720EB3-A439-46BD-B9CE-A16CA573EA86}" type="pres">
      <dgm:prSet presAssocID="{AFBA23CD-95BD-49A4-A4E5-86A7170EDA90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99F5B3-AF14-414B-BF25-F3DD46AE0894}" type="pres">
      <dgm:prSet presAssocID="{228EA133-C261-4CCC-9315-06F73EDED6C0}" presName="roof" presStyleLbl="dkBgShp" presStyleIdx="0" presStyleCnt="2"/>
      <dgm:spPr/>
      <dgm:t>
        <a:bodyPr/>
        <a:lstStyle/>
        <a:p>
          <a:endParaRPr lang="ru-RU"/>
        </a:p>
      </dgm:t>
    </dgm:pt>
    <dgm:pt modelId="{84F40FAC-2652-4B34-8E93-2353B4A651E7}" type="pres">
      <dgm:prSet presAssocID="{228EA133-C261-4CCC-9315-06F73EDED6C0}" presName="pillars" presStyleCnt="0"/>
      <dgm:spPr/>
    </dgm:pt>
    <dgm:pt modelId="{A5346440-7992-46C0-83BE-69EE0BF383A9}" type="pres">
      <dgm:prSet presAssocID="{228EA133-C261-4CCC-9315-06F73EDED6C0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CB3E4F-2773-4B79-A7EE-7E57502D959B}" type="pres">
      <dgm:prSet presAssocID="{6CB09F36-D6E9-4AA0-8137-B92AA2E69258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7AFD00-5961-4147-B866-BC72720AE0E0}" type="pres">
      <dgm:prSet presAssocID="{4E7F8302-0D3D-49A1-99F4-4D33197FD946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53C04C-5151-42F1-B2A5-70D37FD4855A}" type="pres">
      <dgm:prSet presAssocID="{228EA133-C261-4CCC-9315-06F73EDED6C0}" presName="base" presStyleLbl="dkBgShp" presStyleIdx="1" presStyleCnt="2"/>
      <dgm:spPr/>
    </dgm:pt>
  </dgm:ptLst>
  <dgm:cxnLst>
    <dgm:cxn modelId="{30BD13B8-8AB7-4DC9-B12A-3D7E6D3C303E}" type="presOf" srcId="{3C141F0F-F52B-494B-B6D9-EE40B84C4615}" destId="{A5346440-7992-46C0-83BE-69EE0BF383A9}" srcOrd="0" destOrd="0" presId="urn:microsoft.com/office/officeart/2005/8/layout/hList3"/>
    <dgm:cxn modelId="{053270AD-E9C0-4C73-B361-0473BCA29B63}" type="presOf" srcId="{4E7F8302-0D3D-49A1-99F4-4D33197FD946}" destId="{4D7AFD00-5961-4147-B866-BC72720AE0E0}" srcOrd="0" destOrd="0" presId="urn:microsoft.com/office/officeart/2005/8/layout/hList3"/>
    <dgm:cxn modelId="{D01E48F3-6700-4922-AB58-5145E235F26F}" srcId="{228EA133-C261-4CCC-9315-06F73EDED6C0}" destId="{3C141F0F-F52B-494B-B6D9-EE40B84C4615}" srcOrd="0" destOrd="0" parTransId="{FD30FBA2-706A-411E-845B-82D328C4EF9F}" sibTransId="{92317F11-4992-498E-9180-0A8D0BFB2011}"/>
    <dgm:cxn modelId="{98E464D3-358D-4C84-AFB1-333359EFCA20}" type="presOf" srcId="{AFBA23CD-95BD-49A4-A4E5-86A7170EDA90}" destId="{29720EB3-A439-46BD-B9CE-A16CA573EA86}" srcOrd="0" destOrd="0" presId="urn:microsoft.com/office/officeart/2005/8/layout/hList3"/>
    <dgm:cxn modelId="{79A37DEA-D813-46AB-94C1-61F294EF5855}" srcId="{AFBA23CD-95BD-49A4-A4E5-86A7170EDA90}" destId="{228EA133-C261-4CCC-9315-06F73EDED6C0}" srcOrd="0" destOrd="0" parTransId="{5103DE8C-8051-4E8C-B212-2B10B28A6FDE}" sibTransId="{DB98F004-EA7A-4E75-A59C-14F2EA7213DA}"/>
    <dgm:cxn modelId="{F87FB12C-4BC7-45B1-A29D-8C1877E2E7F1}" type="presOf" srcId="{6CB09F36-D6E9-4AA0-8137-B92AA2E69258}" destId="{92CB3E4F-2773-4B79-A7EE-7E57502D959B}" srcOrd="0" destOrd="0" presId="urn:microsoft.com/office/officeart/2005/8/layout/hList3"/>
    <dgm:cxn modelId="{ED07BB80-70FD-4D14-9F3D-FD060B1113F7}" srcId="{228EA133-C261-4CCC-9315-06F73EDED6C0}" destId="{4E7F8302-0D3D-49A1-99F4-4D33197FD946}" srcOrd="2" destOrd="0" parTransId="{F3EA7237-64BF-4B16-ACFF-AEE317AF6151}" sibTransId="{55DAAE53-D4AF-4016-AD21-07C34B0962AE}"/>
    <dgm:cxn modelId="{FCABC81D-4C7B-4C79-B4BF-734889B89BD0}" type="presOf" srcId="{228EA133-C261-4CCC-9315-06F73EDED6C0}" destId="{0299F5B3-AF14-414B-BF25-F3DD46AE0894}" srcOrd="0" destOrd="0" presId="urn:microsoft.com/office/officeart/2005/8/layout/hList3"/>
    <dgm:cxn modelId="{96E7D48D-F2B9-4DB6-AEB5-C38F60A423E2}" srcId="{228EA133-C261-4CCC-9315-06F73EDED6C0}" destId="{6CB09F36-D6E9-4AA0-8137-B92AA2E69258}" srcOrd="1" destOrd="0" parTransId="{11296294-23DA-4916-A0EC-C0BF7B7E3FE4}" sibTransId="{882371D6-414C-48BD-ADC5-6D781F78BC9A}"/>
    <dgm:cxn modelId="{916D3694-5A66-449B-BC19-B6DA224FF9F2}" type="presParOf" srcId="{29720EB3-A439-46BD-B9CE-A16CA573EA86}" destId="{0299F5B3-AF14-414B-BF25-F3DD46AE0894}" srcOrd="0" destOrd="0" presId="urn:microsoft.com/office/officeart/2005/8/layout/hList3"/>
    <dgm:cxn modelId="{29ECD592-A811-4CD6-B2A9-638CBF297711}" type="presParOf" srcId="{29720EB3-A439-46BD-B9CE-A16CA573EA86}" destId="{84F40FAC-2652-4B34-8E93-2353B4A651E7}" srcOrd="1" destOrd="0" presId="urn:microsoft.com/office/officeart/2005/8/layout/hList3"/>
    <dgm:cxn modelId="{048005B0-DD53-4F6D-B4C7-EA7ED4C860D5}" type="presParOf" srcId="{84F40FAC-2652-4B34-8E93-2353B4A651E7}" destId="{A5346440-7992-46C0-83BE-69EE0BF383A9}" srcOrd="0" destOrd="0" presId="urn:microsoft.com/office/officeart/2005/8/layout/hList3"/>
    <dgm:cxn modelId="{0FAA4C40-4FF3-4CCE-B9CB-53E9F09EBE93}" type="presParOf" srcId="{84F40FAC-2652-4B34-8E93-2353B4A651E7}" destId="{92CB3E4F-2773-4B79-A7EE-7E57502D959B}" srcOrd="1" destOrd="0" presId="urn:microsoft.com/office/officeart/2005/8/layout/hList3"/>
    <dgm:cxn modelId="{74A72426-3185-4D73-A54F-6E96CF9364AE}" type="presParOf" srcId="{84F40FAC-2652-4B34-8E93-2353B4A651E7}" destId="{4D7AFD00-5961-4147-B866-BC72720AE0E0}" srcOrd="2" destOrd="0" presId="urn:microsoft.com/office/officeart/2005/8/layout/hList3"/>
    <dgm:cxn modelId="{8EE8ABF2-5DB1-46DB-AB5F-EC6B3896D83C}" type="presParOf" srcId="{29720EB3-A439-46BD-B9CE-A16CA573EA86}" destId="{4E53C04C-5151-42F1-B2A5-70D37FD4855A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42AA16-71E4-485A-BB07-427FF5DA1A8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920CF21-E0D8-4BB8-8ADC-81AE1632BAB3}">
      <dgm:prSet phldrT="[Текст]" custT="1"/>
      <dgm:spPr/>
      <dgm:t>
        <a:bodyPr/>
        <a:lstStyle/>
        <a:p>
          <a:r>
            <a:rPr lang="ru-RU" sz="2400" b="1" dirty="0" smtClean="0"/>
            <a:t>Читательские умения</a:t>
          </a:r>
          <a:endParaRPr lang="ru-RU" sz="2400" b="1" dirty="0"/>
        </a:p>
      </dgm:t>
    </dgm:pt>
    <dgm:pt modelId="{5A9AE117-8E3E-41AD-BBB4-9FFAE36ABBF5}" type="parTrans" cxnId="{3431A6C7-F7A9-4552-9322-6D54DBC012B7}">
      <dgm:prSet/>
      <dgm:spPr/>
      <dgm:t>
        <a:bodyPr/>
        <a:lstStyle/>
        <a:p>
          <a:endParaRPr lang="ru-RU"/>
        </a:p>
      </dgm:t>
    </dgm:pt>
    <dgm:pt modelId="{D8F0EA29-E4BD-46FD-B1D6-E748F2C07A52}" type="sibTrans" cxnId="{3431A6C7-F7A9-4552-9322-6D54DBC012B7}">
      <dgm:prSet/>
      <dgm:spPr/>
      <dgm:t>
        <a:bodyPr/>
        <a:lstStyle/>
        <a:p>
          <a:endParaRPr lang="ru-RU"/>
        </a:p>
      </dgm:t>
    </dgm:pt>
    <dgm:pt modelId="{0E793B8B-7B64-4C74-BE56-9241EBB826D5}">
      <dgm:prSet phldrT="[Текст]" custT="1"/>
      <dgm:spPr/>
      <dgm:t>
        <a:bodyPr/>
        <a:lstStyle/>
        <a:p>
          <a:r>
            <a:rPr lang="ru-RU" sz="2800" dirty="0" smtClean="0"/>
            <a:t>Опора на текст</a:t>
          </a:r>
          <a:endParaRPr lang="ru-RU" sz="2800" dirty="0"/>
        </a:p>
      </dgm:t>
    </dgm:pt>
    <dgm:pt modelId="{11788F12-EDE8-4DCC-A280-D3DFC7D031A8}" type="parTrans" cxnId="{A7A76D8B-5C6B-4704-B6E8-EEA795894F48}">
      <dgm:prSet/>
      <dgm:spPr/>
      <dgm:t>
        <a:bodyPr/>
        <a:lstStyle/>
        <a:p>
          <a:endParaRPr lang="ru-RU"/>
        </a:p>
      </dgm:t>
    </dgm:pt>
    <dgm:pt modelId="{475CDBC4-A69F-4452-8470-2866C92F5771}" type="sibTrans" cxnId="{A7A76D8B-5C6B-4704-B6E8-EEA795894F48}">
      <dgm:prSet/>
      <dgm:spPr/>
      <dgm:t>
        <a:bodyPr/>
        <a:lstStyle/>
        <a:p>
          <a:endParaRPr lang="ru-RU"/>
        </a:p>
      </dgm:t>
    </dgm:pt>
    <dgm:pt modelId="{159867CC-B870-4186-A31E-69EDAA2D5508}">
      <dgm:prSet phldrT="[Текст]" custT="1"/>
      <dgm:spPr/>
      <dgm:t>
        <a:bodyPr/>
        <a:lstStyle/>
        <a:p>
          <a:r>
            <a:rPr lang="ru-RU" sz="2000" dirty="0" smtClean="0"/>
            <a:t>1.Найти и извлечь </a:t>
          </a:r>
          <a:r>
            <a:rPr lang="ru-RU" sz="2000" i="1" dirty="0" smtClean="0"/>
            <a:t>(информацию)</a:t>
          </a:r>
          <a:endParaRPr lang="ru-RU" sz="2000" i="1" dirty="0"/>
        </a:p>
      </dgm:t>
    </dgm:pt>
    <dgm:pt modelId="{B4C6ECB8-E37F-4BBE-81A0-FE9C79F24D74}" type="parTrans" cxnId="{0417EF5B-9E45-43FF-B610-4D41153D33C2}">
      <dgm:prSet/>
      <dgm:spPr/>
      <dgm:t>
        <a:bodyPr/>
        <a:lstStyle/>
        <a:p>
          <a:endParaRPr lang="ru-RU"/>
        </a:p>
      </dgm:t>
    </dgm:pt>
    <dgm:pt modelId="{552F648C-AD65-49CF-AEF2-59C130BB458B}" type="sibTrans" cxnId="{0417EF5B-9E45-43FF-B610-4D41153D33C2}">
      <dgm:prSet/>
      <dgm:spPr/>
      <dgm:t>
        <a:bodyPr/>
        <a:lstStyle/>
        <a:p>
          <a:endParaRPr lang="ru-RU"/>
        </a:p>
      </dgm:t>
    </dgm:pt>
    <dgm:pt modelId="{8D9292F1-B33D-4DB4-A9CB-7C0C009A2960}">
      <dgm:prSet phldrT="[Текст]" custT="1"/>
      <dgm:spPr/>
      <dgm:t>
        <a:bodyPr/>
        <a:lstStyle/>
        <a:p>
          <a:r>
            <a:rPr lang="ru-RU" sz="2000" dirty="0" smtClean="0"/>
            <a:t>2. Интегрировать и интерпретировать </a:t>
          </a:r>
          <a:r>
            <a:rPr lang="ru-RU" sz="2000" i="1" dirty="0" smtClean="0"/>
            <a:t>(сообщения текста)</a:t>
          </a:r>
          <a:endParaRPr lang="ru-RU" sz="2000" i="1" dirty="0"/>
        </a:p>
      </dgm:t>
    </dgm:pt>
    <dgm:pt modelId="{79EA0C7C-3B6C-49EC-8188-E52A1C8ACBE3}" type="parTrans" cxnId="{1E4B791B-BBB8-42AA-914A-1B38EEBE7D76}">
      <dgm:prSet/>
      <dgm:spPr/>
      <dgm:t>
        <a:bodyPr/>
        <a:lstStyle/>
        <a:p>
          <a:endParaRPr lang="ru-RU"/>
        </a:p>
      </dgm:t>
    </dgm:pt>
    <dgm:pt modelId="{B1DDAFD3-B540-462D-8D4E-472468BC2385}" type="sibTrans" cxnId="{1E4B791B-BBB8-42AA-914A-1B38EEBE7D76}">
      <dgm:prSet/>
      <dgm:spPr/>
      <dgm:t>
        <a:bodyPr/>
        <a:lstStyle/>
        <a:p>
          <a:endParaRPr lang="ru-RU"/>
        </a:p>
      </dgm:t>
    </dgm:pt>
    <dgm:pt modelId="{DE94E567-D710-46F5-B2E5-2D3D85D463B1}">
      <dgm:prSet phldrT="[Текст]" custT="1"/>
      <dgm:spPr/>
      <dgm:t>
        <a:bodyPr/>
        <a:lstStyle/>
        <a:p>
          <a:r>
            <a:rPr lang="ru-RU" sz="2800" dirty="0" smtClean="0"/>
            <a:t>Опора на </a:t>
          </a:r>
          <a:r>
            <a:rPr lang="ru-RU" sz="2800" dirty="0" err="1" smtClean="0"/>
            <a:t>внетекстовое</a:t>
          </a:r>
          <a:r>
            <a:rPr lang="ru-RU" sz="2800" dirty="0" smtClean="0"/>
            <a:t> знание</a:t>
          </a:r>
          <a:endParaRPr lang="ru-RU" sz="2800" dirty="0"/>
        </a:p>
      </dgm:t>
    </dgm:pt>
    <dgm:pt modelId="{FD943932-E0BA-43BE-A462-1ACC66322333}" type="parTrans" cxnId="{9E51AD89-86DE-4046-B829-5721AD765E5B}">
      <dgm:prSet/>
      <dgm:spPr/>
      <dgm:t>
        <a:bodyPr/>
        <a:lstStyle/>
        <a:p>
          <a:endParaRPr lang="ru-RU"/>
        </a:p>
      </dgm:t>
    </dgm:pt>
    <dgm:pt modelId="{81D809BD-9015-4B0D-A334-93BDDF9B636B}" type="sibTrans" cxnId="{9E51AD89-86DE-4046-B829-5721AD765E5B}">
      <dgm:prSet/>
      <dgm:spPr/>
      <dgm:t>
        <a:bodyPr/>
        <a:lstStyle/>
        <a:p>
          <a:endParaRPr lang="ru-RU"/>
        </a:p>
      </dgm:t>
    </dgm:pt>
    <dgm:pt modelId="{AFD64CD4-40B9-48FE-8301-ACC75A44D7BD}">
      <dgm:prSet phldrT="[Текст]" custT="1"/>
      <dgm:spPr/>
      <dgm:t>
        <a:bodyPr/>
        <a:lstStyle/>
        <a:p>
          <a:r>
            <a:rPr lang="ru-RU" sz="2000" dirty="0" smtClean="0"/>
            <a:t>3. Осмыслить и оценить</a:t>
          </a:r>
          <a:endParaRPr lang="ru-RU" sz="2000" dirty="0"/>
        </a:p>
      </dgm:t>
    </dgm:pt>
    <dgm:pt modelId="{E85F9F6A-1126-4CE2-9EE2-4707BC6BFC4B}" type="parTrans" cxnId="{9E1BF5D7-2049-4919-8B73-6915FFB15364}">
      <dgm:prSet/>
      <dgm:spPr/>
      <dgm:t>
        <a:bodyPr/>
        <a:lstStyle/>
        <a:p>
          <a:endParaRPr lang="ru-RU"/>
        </a:p>
      </dgm:t>
    </dgm:pt>
    <dgm:pt modelId="{250F914D-FE87-4171-866F-7E642EB25B90}" type="sibTrans" cxnId="{9E1BF5D7-2049-4919-8B73-6915FFB15364}">
      <dgm:prSet/>
      <dgm:spPr/>
      <dgm:t>
        <a:bodyPr/>
        <a:lstStyle/>
        <a:p>
          <a:endParaRPr lang="ru-RU"/>
        </a:p>
      </dgm:t>
    </dgm:pt>
    <dgm:pt modelId="{EF9CE991-9DD2-4274-98E1-4A385AA089E6}" type="pres">
      <dgm:prSet presAssocID="{4742AA16-71E4-485A-BB07-427FF5DA1A8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324D453-68F2-42AE-B125-A61680891D31}" type="pres">
      <dgm:prSet presAssocID="{D920CF21-E0D8-4BB8-8ADC-81AE1632BAB3}" presName="hierRoot1" presStyleCnt="0"/>
      <dgm:spPr/>
    </dgm:pt>
    <dgm:pt modelId="{6B867667-168A-48AF-9BB2-798D6C0B6F3E}" type="pres">
      <dgm:prSet presAssocID="{D920CF21-E0D8-4BB8-8ADC-81AE1632BAB3}" presName="composite" presStyleCnt="0"/>
      <dgm:spPr/>
    </dgm:pt>
    <dgm:pt modelId="{468BED9C-47CA-4061-ABC3-2E4AE007DA46}" type="pres">
      <dgm:prSet presAssocID="{D920CF21-E0D8-4BB8-8ADC-81AE1632BAB3}" presName="background" presStyleLbl="node0" presStyleIdx="0" presStyleCnt="1"/>
      <dgm:spPr/>
    </dgm:pt>
    <dgm:pt modelId="{25FAEE26-D025-451F-AABD-686F8B4B2E1B}" type="pres">
      <dgm:prSet presAssocID="{D920CF21-E0D8-4BB8-8ADC-81AE1632BAB3}" presName="text" presStyleLbl="fgAcc0" presStyleIdx="0" presStyleCnt="1" custScaleX="147981" custLinFactNeighborX="-698" custLinFactNeighborY="-39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3F9E827-CF7F-44C0-BC09-B18A13210D8D}" type="pres">
      <dgm:prSet presAssocID="{D920CF21-E0D8-4BB8-8ADC-81AE1632BAB3}" presName="hierChild2" presStyleCnt="0"/>
      <dgm:spPr/>
    </dgm:pt>
    <dgm:pt modelId="{42C41A5D-B70D-497E-8800-C48CA464BB7A}" type="pres">
      <dgm:prSet presAssocID="{11788F12-EDE8-4DCC-A280-D3DFC7D031A8}" presName="Name10" presStyleLbl="parChTrans1D2" presStyleIdx="0" presStyleCnt="2"/>
      <dgm:spPr/>
      <dgm:t>
        <a:bodyPr/>
        <a:lstStyle/>
        <a:p>
          <a:endParaRPr lang="ru-RU"/>
        </a:p>
      </dgm:t>
    </dgm:pt>
    <dgm:pt modelId="{A9C20E35-FE97-4929-B154-A683F27FD644}" type="pres">
      <dgm:prSet presAssocID="{0E793B8B-7B64-4C74-BE56-9241EBB826D5}" presName="hierRoot2" presStyleCnt="0"/>
      <dgm:spPr/>
    </dgm:pt>
    <dgm:pt modelId="{1589DA60-9F5B-4B38-94C5-DB546A76A624}" type="pres">
      <dgm:prSet presAssocID="{0E793B8B-7B64-4C74-BE56-9241EBB826D5}" presName="composite2" presStyleCnt="0"/>
      <dgm:spPr/>
    </dgm:pt>
    <dgm:pt modelId="{6962D50B-67C6-400F-85FF-BE262C8B3A14}" type="pres">
      <dgm:prSet presAssocID="{0E793B8B-7B64-4C74-BE56-9241EBB826D5}" presName="background2" presStyleLbl="node2" presStyleIdx="0" presStyleCnt="2"/>
      <dgm:spPr/>
    </dgm:pt>
    <dgm:pt modelId="{5D15BC54-1E17-461C-B99F-C73ACD69475C}" type="pres">
      <dgm:prSet presAssocID="{0E793B8B-7B64-4C74-BE56-9241EBB826D5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DA5D9E8-0FC1-4D19-9935-F775275417A2}" type="pres">
      <dgm:prSet presAssocID="{0E793B8B-7B64-4C74-BE56-9241EBB826D5}" presName="hierChild3" presStyleCnt="0"/>
      <dgm:spPr/>
    </dgm:pt>
    <dgm:pt modelId="{35A099A1-2492-48BB-AD8D-1624AB8728EC}" type="pres">
      <dgm:prSet presAssocID="{B4C6ECB8-E37F-4BBE-81A0-FE9C79F24D74}" presName="Name17" presStyleLbl="parChTrans1D3" presStyleIdx="0" presStyleCnt="3"/>
      <dgm:spPr/>
      <dgm:t>
        <a:bodyPr/>
        <a:lstStyle/>
        <a:p>
          <a:endParaRPr lang="ru-RU"/>
        </a:p>
      </dgm:t>
    </dgm:pt>
    <dgm:pt modelId="{5504EC3C-4C3B-4AD5-842F-686B5461C5EF}" type="pres">
      <dgm:prSet presAssocID="{159867CC-B870-4186-A31E-69EDAA2D5508}" presName="hierRoot3" presStyleCnt="0"/>
      <dgm:spPr/>
    </dgm:pt>
    <dgm:pt modelId="{099A719F-3E01-4B20-B080-4BC2FF6577BB}" type="pres">
      <dgm:prSet presAssocID="{159867CC-B870-4186-A31E-69EDAA2D5508}" presName="composite3" presStyleCnt="0"/>
      <dgm:spPr/>
    </dgm:pt>
    <dgm:pt modelId="{2B4AC0CF-5361-4A36-8857-BFD4C3906F7D}" type="pres">
      <dgm:prSet presAssocID="{159867CC-B870-4186-A31E-69EDAA2D5508}" presName="background3" presStyleLbl="node3" presStyleIdx="0" presStyleCnt="3"/>
      <dgm:spPr/>
    </dgm:pt>
    <dgm:pt modelId="{FFEB540C-E12B-4384-8B10-004FEF480AFF}" type="pres">
      <dgm:prSet presAssocID="{159867CC-B870-4186-A31E-69EDAA2D5508}" presName="text3" presStyleLbl="fgAcc3" presStyleIdx="0" presStyleCnt="3" custScaleX="11626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EE74B8B-D964-4C92-808D-5AA60C2AA9E9}" type="pres">
      <dgm:prSet presAssocID="{159867CC-B870-4186-A31E-69EDAA2D5508}" presName="hierChild4" presStyleCnt="0"/>
      <dgm:spPr/>
    </dgm:pt>
    <dgm:pt modelId="{9931BA43-C850-4D96-97EE-66C846B6F265}" type="pres">
      <dgm:prSet presAssocID="{79EA0C7C-3B6C-49EC-8188-E52A1C8ACBE3}" presName="Name17" presStyleLbl="parChTrans1D3" presStyleIdx="1" presStyleCnt="3"/>
      <dgm:spPr/>
      <dgm:t>
        <a:bodyPr/>
        <a:lstStyle/>
        <a:p>
          <a:endParaRPr lang="ru-RU"/>
        </a:p>
      </dgm:t>
    </dgm:pt>
    <dgm:pt modelId="{25599965-6EFA-4DE3-A2F5-E007BE4710AD}" type="pres">
      <dgm:prSet presAssocID="{8D9292F1-B33D-4DB4-A9CB-7C0C009A2960}" presName="hierRoot3" presStyleCnt="0"/>
      <dgm:spPr/>
    </dgm:pt>
    <dgm:pt modelId="{928F8EC3-DDD4-4B58-B888-FEFFC5A379AB}" type="pres">
      <dgm:prSet presAssocID="{8D9292F1-B33D-4DB4-A9CB-7C0C009A2960}" presName="composite3" presStyleCnt="0"/>
      <dgm:spPr/>
    </dgm:pt>
    <dgm:pt modelId="{1A0E2FD0-0C25-4BD2-B2FD-574DB1C4C4AB}" type="pres">
      <dgm:prSet presAssocID="{8D9292F1-B33D-4DB4-A9CB-7C0C009A2960}" presName="background3" presStyleLbl="node3" presStyleIdx="1" presStyleCnt="3"/>
      <dgm:spPr/>
    </dgm:pt>
    <dgm:pt modelId="{EC61CDC0-A4FF-4FE8-97BF-2827B6D05690}" type="pres">
      <dgm:prSet presAssocID="{8D9292F1-B33D-4DB4-A9CB-7C0C009A2960}" presName="text3" presStyleLbl="fgAcc3" presStyleIdx="1" presStyleCnt="3" custScaleX="1287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53B4AE3-C449-4A04-A5D9-04517BEC0ABF}" type="pres">
      <dgm:prSet presAssocID="{8D9292F1-B33D-4DB4-A9CB-7C0C009A2960}" presName="hierChild4" presStyleCnt="0"/>
      <dgm:spPr/>
    </dgm:pt>
    <dgm:pt modelId="{FBCA0C03-690C-4D6A-8EBE-54E30BA59264}" type="pres">
      <dgm:prSet presAssocID="{FD943932-E0BA-43BE-A462-1ACC66322333}" presName="Name10" presStyleLbl="parChTrans1D2" presStyleIdx="1" presStyleCnt="2"/>
      <dgm:spPr/>
      <dgm:t>
        <a:bodyPr/>
        <a:lstStyle/>
        <a:p>
          <a:endParaRPr lang="ru-RU"/>
        </a:p>
      </dgm:t>
    </dgm:pt>
    <dgm:pt modelId="{0C72068F-E4FE-44E0-B771-4FB62F87D127}" type="pres">
      <dgm:prSet presAssocID="{DE94E567-D710-46F5-B2E5-2D3D85D463B1}" presName="hierRoot2" presStyleCnt="0"/>
      <dgm:spPr/>
    </dgm:pt>
    <dgm:pt modelId="{70138285-98CF-4BCF-B3D8-1B87DABDB25A}" type="pres">
      <dgm:prSet presAssocID="{DE94E567-D710-46F5-B2E5-2D3D85D463B1}" presName="composite2" presStyleCnt="0"/>
      <dgm:spPr/>
    </dgm:pt>
    <dgm:pt modelId="{A2982FE6-8FB6-4611-840C-020DD34333ED}" type="pres">
      <dgm:prSet presAssocID="{DE94E567-D710-46F5-B2E5-2D3D85D463B1}" presName="background2" presStyleLbl="node2" presStyleIdx="1" presStyleCnt="2"/>
      <dgm:spPr/>
    </dgm:pt>
    <dgm:pt modelId="{1F43472B-44FB-4BA8-94B3-CE1831161093}" type="pres">
      <dgm:prSet presAssocID="{DE94E567-D710-46F5-B2E5-2D3D85D463B1}" presName="text2" presStyleLbl="fgAcc2" presStyleIdx="1" presStyleCnt="2" custScaleX="1348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F010CA-BA27-4086-9AE2-DFC231E740BB}" type="pres">
      <dgm:prSet presAssocID="{DE94E567-D710-46F5-B2E5-2D3D85D463B1}" presName="hierChild3" presStyleCnt="0"/>
      <dgm:spPr/>
    </dgm:pt>
    <dgm:pt modelId="{A006FC58-22BB-4ACD-9781-107B01436280}" type="pres">
      <dgm:prSet presAssocID="{E85F9F6A-1126-4CE2-9EE2-4707BC6BFC4B}" presName="Name17" presStyleLbl="parChTrans1D3" presStyleIdx="2" presStyleCnt="3"/>
      <dgm:spPr/>
      <dgm:t>
        <a:bodyPr/>
        <a:lstStyle/>
        <a:p>
          <a:endParaRPr lang="ru-RU"/>
        </a:p>
      </dgm:t>
    </dgm:pt>
    <dgm:pt modelId="{06356BF4-2900-4FC0-8FEC-845CB62C315E}" type="pres">
      <dgm:prSet presAssocID="{AFD64CD4-40B9-48FE-8301-ACC75A44D7BD}" presName="hierRoot3" presStyleCnt="0"/>
      <dgm:spPr/>
    </dgm:pt>
    <dgm:pt modelId="{573C08F9-DA1B-48C9-80C4-BA00F465E6B0}" type="pres">
      <dgm:prSet presAssocID="{AFD64CD4-40B9-48FE-8301-ACC75A44D7BD}" presName="composite3" presStyleCnt="0"/>
      <dgm:spPr/>
    </dgm:pt>
    <dgm:pt modelId="{5EE5E2DA-DC8F-4E94-AE33-7D15696C237B}" type="pres">
      <dgm:prSet presAssocID="{AFD64CD4-40B9-48FE-8301-ACC75A44D7BD}" presName="background3" presStyleLbl="node3" presStyleIdx="2" presStyleCnt="3"/>
      <dgm:spPr/>
    </dgm:pt>
    <dgm:pt modelId="{8B895FD4-FFDC-487D-A444-A038BCA99D14}" type="pres">
      <dgm:prSet presAssocID="{AFD64CD4-40B9-48FE-8301-ACC75A44D7BD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8F95533-D221-437C-98BC-2E16843DF244}" type="pres">
      <dgm:prSet presAssocID="{AFD64CD4-40B9-48FE-8301-ACC75A44D7BD}" presName="hierChild4" presStyleCnt="0"/>
      <dgm:spPr/>
    </dgm:pt>
  </dgm:ptLst>
  <dgm:cxnLst>
    <dgm:cxn modelId="{0417EF5B-9E45-43FF-B610-4D41153D33C2}" srcId="{0E793B8B-7B64-4C74-BE56-9241EBB826D5}" destId="{159867CC-B870-4186-A31E-69EDAA2D5508}" srcOrd="0" destOrd="0" parTransId="{B4C6ECB8-E37F-4BBE-81A0-FE9C79F24D74}" sibTransId="{552F648C-AD65-49CF-AEF2-59C130BB458B}"/>
    <dgm:cxn modelId="{9E1BF5D7-2049-4919-8B73-6915FFB15364}" srcId="{DE94E567-D710-46F5-B2E5-2D3D85D463B1}" destId="{AFD64CD4-40B9-48FE-8301-ACC75A44D7BD}" srcOrd="0" destOrd="0" parTransId="{E85F9F6A-1126-4CE2-9EE2-4707BC6BFC4B}" sibTransId="{250F914D-FE87-4171-866F-7E642EB25B90}"/>
    <dgm:cxn modelId="{ABEF64F9-3474-4364-9ABC-55ABE5333450}" type="presOf" srcId="{8D9292F1-B33D-4DB4-A9CB-7C0C009A2960}" destId="{EC61CDC0-A4FF-4FE8-97BF-2827B6D05690}" srcOrd="0" destOrd="0" presId="urn:microsoft.com/office/officeart/2005/8/layout/hierarchy1"/>
    <dgm:cxn modelId="{3431A6C7-F7A9-4552-9322-6D54DBC012B7}" srcId="{4742AA16-71E4-485A-BB07-427FF5DA1A8E}" destId="{D920CF21-E0D8-4BB8-8ADC-81AE1632BAB3}" srcOrd="0" destOrd="0" parTransId="{5A9AE117-8E3E-41AD-BBB4-9FFAE36ABBF5}" sibTransId="{D8F0EA29-E4BD-46FD-B1D6-E748F2C07A52}"/>
    <dgm:cxn modelId="{E6D50DC4-AA04-4175-9197-79B2CD1EB049}" type="presOf" srcId="{E85F9F6A-1126-4CE2-9EE2-4707BC6BFC4B}" destId="{A006FC58-22BB-4ACD-9781-107B01436280}" srcOrd="0" destOrd="0" presId="urn:microsoft.com/office/officeart/2005/8/layout/hierarchy1"/>
    <dgm:cxn modelId="{A6A5BF45-1194-4B0D-9EDD-08C91FAE791A}" type="presOf" srcId="{B4C6ECB8-E37F-4BBE-81A0-FE9C79F24D74}" destId="{35A099A1-2492-48BB-AD8D-1624AB8728EC}" srcOrd="0" destOrd="0" presId="urn:microsoft.com/office/officeart/2005/8/layout/hierarchy1"/>
    <dgm:cxn modelId="{F036C8F3-4187-4FCD-A8F1-7652F2B63BE8}" type="presOf" srcId="{159867CC-B870-4186-A31E-69EDAA2D5508}" destId="{FFEB540C-E12B-4384-8B10-004FEF480AFF}" srcOrd="0" destOrd="0" presId="urn:microsoft.com/office/officeart/2005/8/layout/hierarchy1"/>
    <dgm:cxn modelId="{A3A30EF4-724F-4DEA-AFDF-84F7E47F9D9F}" type="presOf" srcId="{0E793B8B-7B64-4C74-BE56-9241EBB826D5}" destId="{5D15BC54-1E17-461C-B99F-C73ACD69475C}" srcOrd="0" destOrd="0" presId="urn:microsoft.com/office/officeart/2005/8/layout/hierarchy1"/>
    <dgm:cxn modelId="{9E51AD89-86DE-4046-B829-5721AD765E5B}" srcId="{D920CF21-E0D8-4BB8-8ADC-81AE1632BAB3}" destId="{DE94E567-D710-46F5-B2E5-2D3D85D463B1}" srcOrd="1" destOrd="0" parTransId="{FD943932-E0BA-43BE-A462-1ACC66322333}" sibTransId="{81D809BD-9015-4B0D-A334-93BDDF9B636B}"/>
    <dgm:cxn modelId="{EBBC26E6-74BC-489A-A103-0640AA583D3F}" type="presOf" srcId="{4742AA16-71E4-485A-BB07-427FF5DA1A8E}" destId="{EF9CE991-9DD2-4274-98E1-4A385AA089E6}" srcOrd="0" destOrd="0" presId="urn:microsoft.com/office/officeart/2005/8/layout/hierarchy1"/>
    <dgm:cxn modelId="{A7A76D8B-5C6B-4704-B6E8-EEA795894F48}" srcId="{D920CF21-E0D8-4BB8-8ADC-81AE1632BAB3}" destId="{0E793B8B-7B64-4C74-BE56-9241EBB826D5}" srcOrd="0" destOrd="0" parTransId="{11788F12-EDE8-4DCC-A280-D3DFC7D031A8}" sibTransId="{475CDBC4-A69F-4452-8470-2866C92F5771}"/>
    <dgm:cxn modelId="{80153E73-0CAC-458D-AE0D-0AC43BAF231C}" type="presOf" srcId="{DE94E567-D710-46F5-B2E5-2D3D85D463B1}" destId="{1F43472B-44FB-4BA8-94B3-CE1831161093}" srcOrd="0" destOrd="0" presId="urn:microsoft.com/office/officeart/2005/8/layout/hierarchy1"/>
    <dgm:cxn modelId="{C40F77BF-175C-4844-A714-D63CA05D5131}" type="presOf" srcId="{FD943932-E0BA-43BE-A462-1ACC66322333}" destId="{FBCA0C03-690C-4D6A-8EBE-54E30BA59264}" srcOrd="0" destOrd="0" presId="urn:microsoft.com/office/officeart/2005/8/layout/hierarchy1"/>
    <dgm:cxn modelId="{1E4B791B-BBB8-42AA-914A-1B38EEBE7D76}" srcId="{0E793B8B-7B64-4C74-BE56-9241EBB826D5}" destId="{8D9292F1-B33D-4DB4-A9CB-7C0C009A2960}" srcOrd="1" destOrd="0" parTransId="{79EA0C7C-3B6C-49EC-8188-E52A1C8ACBE3}" sibTransId="{B1DDAFD3-B540-462D-8D4E-472468BC2385}"/>
    <dgm:cxn modelId="{F4B11B8D-2101-48A9-8150-6EC28A22826C}" type="presOf" srcId="{D920CF21-E0D8-4BB8-8ADC-81AE1632BAB3}" destId="{25FAEE26-D025-451F-AABD-686F8B4B2E1B}" srcOrd="0" destOrd="0" presId="urn:microsoft.com/office/officeart/2005/8/layout/hierarchy1"/>
    <dgm:cxn modelId="{B66E4B29-1865-404B-8D42-45B9CC955C15}" type="presOf" srcId="{79EA0C7C-3B6C-49EC-8188-E52A1C8ACBE3}" destId="{9931BA43-C850-4D96-97EE-66C846B6F265}" srcOrd="0" destOrd="0" presId="urn:microsoft.com/office/officeart/2005/8/layout/hierarchy1"/>
    <dgm:cxn modelId="{F9E7BDA4-F9BE-4D6E-A7DA-AFE103534617}" type="presOf" srcId="{AFD64CD4-40B9-48FE-8301-ACC75A44D7BD}" destId="{8B895FD4-FFDC-487D-A444-A038BCA99D14}" srcOrd="0" destOrd="0" presId="urn:microsoft.com/office/officeart/2005/8/layout/hierarchy1"/>
    <dgm:cxn modelId="{E7C531E7-F448-461A-8698-D1B62BC163FD}" type="presOf" srcId="{11788F12-EDE8-4DCC-A280-D3DFC7D031A8}" destId="{42C41A5D-B70D-497E-8800-C48CA464BB7A}" srcOrd="0" destOrd="0" presId="urn:microsoft.com/office/officeart/2005/8/layout/hierarchy1"/>
    <dgm:cxn modelId="{6C2D02F3-E49E-4909-94F3-49A523D3AB53}" type="presParOf" srcId="{EF9CE991-9DD2-4274-98E1-4A385AA089E6}" destId="{D324D453-68F2-42AE-B125-A61680891D31}" srcOrd="0" destOrd="0" presId="urn:microsoft.com/office/officeart/2005/8/layout/hierarchy1"/>
    <dgm:cxn modelId="{49F63E29-75AB-4EF9-96BD-3FB13E73115E}" type="presParOf" srcId="{D324D453-68F2-42AE-B125-A61680891D31}" destId="{6B867667-168A-48AF-9BB2-798D6C0B6F3E}" srcOrd="0" destOrd="0" presId="urn:microsoft.com/office/officeart/2005/8/layout/hierarchy1"/>
    <dgm:cxn modelId="{274BFA5E-CA3C-4448-8F6B-0B886A54D452}" type="presParOf" srcId="{6B867667-168A-48AF-9BB2-798D6C0B6F3E}" destId="{468BED9C-47CA-4061-ABC3-2E4AE007DA46}" srcOrd="0" destOrd="0" presId="urn:microsoft.com/office/officeart/2005/8/layout/hierarchy1"/>
    <dgm:cxn modelId="{FF265ECA-ED9D-4EA0-9FE3-C9695483DD5C}" type="presParOf" srcId="{6B867667-168A-48AF-9BB2-798D6C0B6F3E}" destId="{25FAEE26-D025-451F-AABD-686F8B4B2E1B}" srcOrd="1" destOrd="0" presId="urn:microsoft.com/office/officeart/2005/8/layout/hierarchy1"/>
    <dgm:cxn modelId="{58EC8573-7349-49FF-A121-FB807956AE89}" type="presParOf" srcId="{D324D453-68F2-42AE-B125-A61680891D31}" destId="{63F9E827-CF7F-44C0-BC09-B18A13210D8D}" srcOrd="1" destOrd="0" presId="urn:microsoft.com/office/officeart/2005/8/layout/hierarchy1"/>
    <dgm:cxn modelId="{924441FA-E2A1-4F56-A7A9-C291E9EFDB70}" type="presParOf" srcId="{63F9E827-CF7F-44C0-BC09-B18A13210D8D}" destId="{42C41A5D-B70D-497E-8800-C48CA464BB7A}" srcOrd="0" destOrd="0" presId="urn:microsoft.com/office/officeart/2005/8/layout/hierarchy1"/>
    <dgm:cxn modelId="{82667C3E-0F5A-420C-95F0-55D7DA67359A}" type="presParOf" srcId="{63F9E827-CF7F-44C0-BC09-B18A13210D8D}" destId="{A9C20E35-FE97-4929-B154-A683F27FD644}" srcOrd="1" destOrd="0" presId="urn:microsoft.com/office/officeart/2005/8/layout/hierarchy1"/>
    <dgm:cxn modelId="{75A219EF-CAB3-4C02-BA96-C8D4D05BE4EE}" type="presParOf" srcId="{A9C20E35-FE97-4929-B154-A683F27FD644}" destId="{1589DA60-9F5B-4B38-94C5-DB546A76A624}" srcOrd="0" destOrd="0" presId="urn:microsoft.com/office/officeart/2005/8/layout/hierarchy1"/>
    <dgm:cxn modelId="{A2E0EE40-08F3-4C74-B0B7-BB6FDE2DCF9F}" type="presParOf" srcId="{1589DA60-9F5B-4B38-94C5-DB546A76A624}" destId="{6962D50B-67C6-400F-85FF-BE262C8B3A14}" srcOrd="0" destOrd="0" presId="urn:microsoft.com/office/officeart/2005/8/layout/hierarchy1"/>
    <dgm:cxn modelId="{93F88EC3-FDAA-45EE-A0A7-68B80F2BA00B}" type="presParOf" srcId="{1589DA60-9F5B-4B38-94C5-DB546A76A624}" destId="{5D15BC54-1E17-461C-B99F-C73ACD69475C}" srcOrd="1" destOrd="0" presId="urn:microsoft.com/office/officeart/2005/8/layout/hierarchy1"/>
    <dgm:cxn modelId="{65E66912-A5D5-470E-A6A8-E8C14E953D92}" type="presParOf" srcId="{A9C20E35-FE97-4929-B154-A683F27FD644}" destId="{ADA5D9E8-0FC1-4D19-9935-F775275417A2}" srcOrd="1" destOrd="0" presId="urn:microsoft.com/office/officeart/2005/8/layout/hierarchy1"/>
    <dgm:cxn modelId="{7D40C35D-F20A-4FA4-8714-84949E41F3D1}" type="presParOf" srcId="{ADA5D9E8-0FC1-4D19-9935-F775275417A2}" destId="{35A099A1-2492-48BB-AD8D-1624AB8728EC}" srcOrd="0" destOrd="0" presId="urn:microsoft.com/office/officeart/2005/8/layout/hierarchy1"/>
    <dgm:cxn modelId="{08C000F2-43EE-4F1E-9662-E448687F0732}" type="presParOf" srcId="{ADA5D9E8-0FC1-4D19-9935-F775275417A2}" destId="{5504EC3C-4C3B-4AD5-842F-686B5461C5EF}" srcOrd="1" destOrd="0" presId="urn:microsoft.com/office/officeart/2005/8/layout/hierarchy1"/>
    <dgm:cxn modelId="{7C991295-EEC5-4811-9620-A6908B60DAC3}" type="presParOf" srcId="{5504EC3C-4C3B-4AD5-842F-686B5461C5EF}" destId="{099A719F-3E01-4B20-B080-4BC2FF6577BB}" srcOrd="0" destOrd="0" presId="urn:microsoft.com/office/officeart/2005/8/layout/hierarchy1"/>
    <dgm:cxn modelId="{C8C7A930-8B43-4535-9F18-0D7982D8B40A}" type="presParOf" srcId="{099A719F-3E01-4B20-B080-4BC2FF6577BB}" destId="{2B4AC0CF-5361-4A36-8857-BFD4C3906F7D}" srcOrd="0" destOrd="0" presId="urn:microsoft.com/office/officeart/2005/8/layout/hierarchy1"/>
    <dgm:cxn modelId="{BD10F415-FEB1-44F8-8C83-767F12AC3DC1}" type="presParOf" srcId="{099A719F-3E01-4B20-B080-4BC2FF6577BB}" destId="{FFEB540C-E12B-4384-8B10-004FEF480AFF}" srcOrd="1" destOrd="0" presId="urn:microsoft.com/office/officeart/2005/8/layout/hierarchy1"/>
    <dgm:cxn modelId="{F7C64C11-E4FB-4F66-8BD2-806F1342740C}" type="presParOf" srcId="{5504EC3C-4C3B-4AD5-842F-686B5461C5EF}" destId="{6EE74B8B-D964-4C92-808D-5AA60C2AA9E9}" srcOrd="1" destOrd="0" presId="urn:microsoft.com/office/officeart/2005/8/layout/hierarchy1"/>
    <dgm:cxn modelId="{E834567B-0ED5-43E3-992C-FE22CE2F422E}" type="presParOf" srcId="{ADA5D9E8-0FC1-4D19-9935-F775275417A2}" destId="{9931BA43-C850-4D96-97EE-66C846B6F265}" srcOrd="2" destOrd="0" presId="urn:microsoft.com/office/officeart/2005/8/layout/hierarchy1"/>
    <dgm:cxn modelId="{A7BD8F3E-3A4F-4DB4-84FE-CAF8C55F574E}" type="presParOf" srcId="{ADA5D9E8-0FC1-4D19-9935-F775275417A2}" destId="{25599965-6EFA-4DE3-A2F5-E007BE4710AD}" srcOrd="3" destOrd="0" presId="urn:microsoft.com/office/officeart/2005/8/layout/hierarchy1"/>
    <dgm:cxn modelId="{E93D3982-5C16-410F-8E4F-FEC8A10B2BFD}" type="presParOf" srcId="{25599965-6EFA-4DE3-A2F5-E007BE4710AD}" destId="{928F8EC3-DDD4-4B58-B888-FEFFC5A379AB}" srcOrd="0" destOrd="0" presId="urn:microsoft.com/office/officeart/2005/8/layout/hierarchy1"/>
    <dgm:cxn modelId="{59D313A9-7B38-4846-8804-9A1BB29220EB}" type="presParOf" srcId="{928F8EC3-DDD4-4B58-B888-FEFFC5A379AB}" destId="{1A0E2FD0-0C25-4BD2-B2FD-574DB1C4C4AB}" srcOrd="0" destOrd="0" presId="urn:microsoft.com/office/officeart/2005/8/layout/hierarchy1"/>
    <dgm:cxn modelId="{93CB5567-4A5D-48E6-83F1-7E63C7663B63}" type="presParOf" srcId="{928F8EC3-DDD4-4B58-B888-FEFFC5A379AB}" destId="{EC61CDC0-A4FF-4FE8-97BF-2827B6D05690}" srcOrd="1" destOrd="0" presId="urn:microsoft.com/office/officeart/2005/8/layout/hierarchy1"/>
    <dgm:cxn modelId="{48262AC8-5A67-4349-8289-8FA359DA014F}" type="presParOf" srcId="{25599965-6EFA-4DE3-A2F5-E007BE4710AD}" destId="{153B4AE3-C449-4A04-A5D9-04517BEC0ABF}" srcOrd="1" destOrd="0" presId="urn:microsoft.com/office/officeart/2005/8/layout/hierarchy1"/>
    <dgm:cxn modelId="{7D862EC9-BD62-401E-A264-40CA3DC161C0}" type="presParOf" srcId="{63F9E827-CF7F-44C0-BC09-B18A13210D8D}" destId="{FBCA0C03-690C-4D6A-8EBE-54E30BA59264}" srcOrd="2" destOrd="0" presId="urn:microsoft.com/office/officeart/2005/8/layout/hierarchy1"/>
    <dgm:cxn modelId="{D5AC2BC1-7E5F-4A66-B9BD-D4CF138F817E}" type="presParOf" srcId="{63F9E827-CF7F-44C0-BC09-B18A13210D8D}" destId="{0C72068F-E4FE-44E0-B771-4FB62F87D127}" srcOrd="3" destOrd="0" presId="urn:microsoft.com/office/officeart/2005/8/layout/hierarchy1"/>
    <dgm:cxn modelId="{BD31950A-50AE-4376-93BF-F79B3246CEB6}" type="presParOf" srcId="{0C72068F-E4FE-44E0-B771-4FB62F87D127}" destId="{70138285-98CF-4BCF-B3D8-1B87DABDB25A}" srcOrd="0" destOrd="0" presId="urn:microsoft.com/office/officeart/2005/8/layout/hierarchy1"/>
    <dgm:cxn modelId="{05BEED22-64D2-40D4-8304-7D2CB6ECA0C7}" type="presParOf" srcId="{70138285-98CF-4BCF-B3D8-1B87DABDB25A}" destId="{A2982FE6-8FB6-4611-840C-020DD34333ED}" srcOrd="0" destOrd="0" presId="urn:microsoft.com/office/officeart/2005/8/layout/hierarchy1"/>
    <dgm:cxn modelId="{A3E7453B-C3DC-40B7-9665-056BA6E012ED}" type="presParOf" srcId="{70138285-98CF-4BCF-B3D8-1B87DABDB25A}" destId="{1F43472B-44FB-4BA8-94B3-CE1831161093}" srcOrd="1" destOrd="0" presId="urn:microsoft.com/office/officeart/2005/8/layout/hierarchy1"/>
    <dgm:cxn modelId="{725BFA48-0A43-4883-9515-9CB89F95478F}" type="presParOf" srcId="{0C72068F-E4FE-44E0-B771-4FB62F87D127}" destId="{85F010CA-BA27-4086-9AE2-DFC231E740BB}" srcOrd="1" destOrd="0" presId="urn:microsoft.com/office/officeart/2005/8/layout/hierarchy1"/>
    <dgm:cxn modelId="{3E22515E-3F3B-4EDC-BCE5-ECEB822CD931}" type="presParOf" srcId="{85F010CA-BA27-4086-9AE2-DFC231E740BB}" destId="{A006FC58-22BB-4ACD-9781-107B01436280}" srcOrd="0" destOrd="0" presId="urn:microsoft.com/office/officeart/2005/8/layout/hierarchy1"/>
    <dgm:cxn modelId="{6D959E1D-F547-493A-8F42-9F9503E31BD6}" type="presParOf" srcId="{85F010CA-BA27-4086-9AE2-DFC231E740BB}" destId="{06356BF4-2900-4FC0-8FEC-845CB62C315E}" srcOrd="1" destOrd="0" presId="urn:microsoft.com/office/officeart/2005/8/layout/hierarchy1"/>
    <dgm:cxn modelId="{E3FB2EC8-5F02-4950-9D1E-E8E29A516421}" type="presParOf" srcId="{06356BF4-2900-4FC0-8FEC-845CB62C315E}" destId="{573C08F9-DA1B-48C9-80C4-BA00F465E6B0}" srcOrd="0" destOrd="0" presId="urn:microsoft.com/office/officeart/2005/8/layout/hierarchy1"/>
    <dgm:cxn modelId="{215D859F-DD3C-4A9A-BDEB-EA6EF4683E8B}" type="presParOf" srcId="{573C08F9-DA1B-48C9-80C4-BA00F465E6B0}" destId="{5EE5E2DA-DC8F-4E94-AE33-7D15696C237B}" srcOrd="0" destOrd="0" presId="urn:microsoft.com/office/officeart/2005/8/layout/hierarchy1"/>
    <dgm:cxn modelId="{B5BC1B3A-C2E2-482D-ACB2-6039189E96BE}" type="presParOf" srcId="{573C08F9-DA1B-48C9-80C4-BA00F465E6B0}" destId="{8B895FD4-FFDC-487D-A444-A038BCA99D14}" srcOrd="1" destOrd="0" presId="urn:microsoft.com/office/officeart/2005/8/layout/hierarchy1"/>
    <dgm:cxn modelId="{AE61760B-6B54-480F-8C1B-BFA84F787943}" type="presParOf" srcId="{06356BF4-2900-4FC0-8FEC-845CB62C315E}" destId="{E8F95533-D221-437C-98BC-2E16843DF24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84ED23-C68F-48F4-9AF1-58EB73BD050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66F9A0-A25E-4615-BCF1-54E65400E09E}">
      <dgm:prSet phldrT="[Текст]" custT="1"/>
      <dgm:spPr/>
      <dgm:t>
        <a:bodyPr/>
        <a:lstStyle/>
        <a:p>
          <a:r>
            <a:rPr lang="ru-RU" sz="1800" b="1" dirty="0" smtClean="0"/>
            <a:t>Выделять главную мысль текста или его частей</a:t>
          </a:r>
          <a:endParaRPr lang="ru-RU" sz="1800" b="1" dirty="0"/>
        </a:p>
      </dgm:t>
    </dgm:pt>
    <dgm:pt modelId="{228258FB-DC2B-4DAD-A481-3C51156F5769}" type="parTrans" cxnId="{0E5A191C-641D-4523-B90A-47AB2B354804}">
      <dgm:prSet/>
      <dgm:spPr/>
      <dgm:t>
        <a:bodyPr/>
        <a:lstStyle/>
        <a:p>
          <a:endParaRPr lang="ru-RU"/>
        </a:p>
      </dgm:t>
    </dgm:pt>
    <dgm:pt modelId="{2F741120-6C86-4E4D-87C8-D13012CAC252}" type="sibTrans" cxnId="{0E5A191C-641D-4523-B90A-47AB2B354804}">
      <dgm:prSet/>
      <dgm:spPr/>
      <dgm:t>
        <a:bodyPr/>
        <a:lstStyle/>
        <a:p>
          <a:endParaRPr lang="ru-RU"/>
        </a:p>
      </dgm:t>
    </dgm:pt>
    <dgm:pt modelId="{A899C787-1549-425A-A7C8-CD84B05BEB3A}">
      <dgm:prSet phldrT="[Текст]" custT="1"/>
      <dgm:spPr/>
      <dgm:t>
        <a:bodyPr/>
        <a:lstStyle/>
        <a:p>
          <a:r>
            <a:rPr lang="ru-RU" sz="1500" b="1" dirty="0" smtClean="0"/>
            <a:t>Понимать информацию, содержащуюся в тексте</a:t>
          </a:r>
          <a:endParaRPr lang="ru-RU" sz="1500" b="1" dirty="0"/>
        </a:p>
      </dgm:t>
    </dgm:pt>
    <dgm:pt modelId="{E5F51E33-1E0A-42A8-936B-28A36E7B843D}" type="parTrans" cxnId="{F47AB9AA-435A-4482-A07C-771399F8CFCB}">
      <dgm:prSet/>
      <dgm:spPr/>
      <dgm:t>
        <a:bodyPr/>
        <a:lstStyle/>
        <a:p>
          <a:endParaRPr lang="ru-RU"/>
        </a:p>
      </dgm:t>
    </dgm:pt>
    <dgm:pt modelId="{3C704541-83A7-4A57-93A9-7FC7C6FBF8EA}" type="sibTrans" cxnId="{F47AB9AA-435A-4482-A07C-771399F8CFCB}">
      <dgm:prSet/>
      <dgm:spPr/>
      <dgm:t>
        <a:bodyPr/>
        <a:lstStyle/>
        <a:p>
          <a:endParaRPr lang="ru-RU"/>
        </a:p>
      </dgm:t>
    </dgm:pt>
    <dgm:pt modelId="{1D06B965-4A2B-4378-A3CB-86C4D1432B28}">
      <dgm:prSet phldrT="[Текст]" custT="1"/>
      <dgm:spPr/>
      <dgm:t>
        <a:bodyPr/>
        <a:lstStyle/>
        <a:p>
          <a:r>
            <a:rPr lang="ru-RU" sz="1400" b="1" dirty="0" smtClean="0"/>
            <a:t>Преобразовывать текстовую информацию с учётом цели дальнейшего использования</a:t>
          </a:r>
          <a:endParaRPr lang="ru-RU" sz="1400" b="1" dirty="0"/>
        </a:p>
      </dgm:t>
    </dgm:pt>
    <dgm:pt modelId="{51041F80-79AC-4D0C-9AAC-D281F1E8F7FE}" type="parTrans" cxnId="{EB7BB091-92B1-4DDB-B12D-CE0655569EFC}">
      <dgm:prSet/>
      <dgm:spPr/>
      <dgm:t>
        <a:bodyPr/>
        <a:lstStyle/>
        <a:p>
          <a:endParaRPr lang="ru-RU"/>
        </a:p>
      </dgm:t>
    </dgm:pt>
    <dgm:pt modelId="{40A7E268-1354-4D71-B574-118CCE1B6529}" type="sibTrans" cxnId="{EB7BB091-92B1-4DDB-B12D-CE0655569EFC}">
      <dgm:prSet/>
      <dgm:spPr/>
      <dgm:t>
        <a:bodyPr/>
        <a:lstStyle/>
        <a:p>
          <a:endParaRPr lang="ru-RU"/>
        </a:p>
      </dgm:t>
    </dgm:pt>
    <dgm:pt modelId="{0FDE3F38-A5B2-4A7A-9CFF-37E81C4E5378}">
      <dgm:prSet phldrT="[Текст]" custT="1"/>
      <dgm:spPr/>
      <dgm:t>
        <a:bodyPr/>
        <a:lstStyle/>
        <a:p>
          <a:r>
            <a:rPr lang="ru-RU" sz="1600" b="1" dirty="0" smtClean="0"/>
            <a:t>Применять информацию из текста в изменённой ситуации</a:t>
          </a:r>
          <a:endParaRPr lang="ru-RU" sz="1600" b="1" dirty="0"/>
        </a:p>
      </dgm:t>
    </dgm:pt>
    <dgm:pt modelId="{F4F997F3-56B7-4B0D-920D-E0CE8BBE993C}" type="parTrans" cxnId="{E3A78E58-AD79-43AE-BD76-7B5F1701EF3F}">
      <dgm:prSet/>
      <dgm:spPr/>
      <dgm:t>
        <a:bodyPr/>
        <a:lstStyle/>
        <a:p>
          <a:endParaRPr lang="ru-RU"/>
        </a:p>
      </dgm:t>
    </dgm:pt>
    <dgm:pt modelId="{E907CE60-6E4D-4589-A87D-731A4A90C500}" type="sibTrans" cxnId="{E3A78E58-AD79-43AE-BD76-7B5F1701EF3F}">
      <dgm:prSet/>
      <dgm:spPr/>
      <dgm:t>
        <a:bodyPr/>
        <a:lstStyle/>
        <a:p>
          <a:endParaRPr lang="ru-RU"/>
        </a:p>
      </dgm:t>
    </dgm:pt>
    <dgm:pt modelId="{9AE0A77B-E7C1-4DB4-95E6-2FE0E49E85F3}">
      <dgm:prSet phldrT="[Текст]" custT="1"/>
      <dgm:spPr/>
      <dgm:t>
        <a:bodyPr/>
        <a:lstStyle/>
        <a:p>
          <a:r>
            <a:rPr lang="ru-RU" sz="1400" b="1" dirty="0" smtClean="0"/>
            <a:t>Критически оценивать степень достоверности содержащейся в тексте информации</a:t>
          </a:r>
          <a:endParaRPr lang="ru-RU" sz="1400" b="1" dirty="0"/>
        </a:p>
      </dgm:t>
    </dgm:pt>
    <dgm:pt modelId="{75FFCA03-423B-4EB6-AA69-3FF029C793D3}" type="parTrans" cxnId="{8D1154F3-88D1-4BC2-BBA5-D941AF5AF555}">
      <dgm:prSet/>
      <dgm:spPr/>
      <dgm:t>
        <a:bodyPr/>
        <a:lstStyle/>
        <a:p>
          <a:endParaRPr lang="ru-RU"/>
        </a:p>
      </dgm:t>
    </dgm:pt>
    <dgm:pt modelId="{139C46AB-7CB2-45D5-9F95-E2E3DB2D3BB5}" type="sibTrans" cxnId="{8D1154F3-88D1-4BC2-BBA5-D941AF5AF555}">
      <dgm:prSet/>
      <dgm:spPr/>
      <dgm:t>
        <a:bodyPr/>
        <a:lstStyle/>
        <a:p>
          <a:endParaRPr lang="ru-RU"/>
        </a:p>
      </dgm:t>
    </dgm:pt>
    <dgm:pt modelId="{D26A542C-3F26-4AD0-9E17-223FB95760DA}" type="pres">
      <dgm:prSet presAssocID="{F984ED23-C68F-48F4-9AF1-58EB73BD0509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33B3AA2-95B7-4231-8263-AEFE469B2BFB}" type="pres">
      <dgm:prSet presAssocID="{F984ED23-C68F-48F4-9AF1-58EB73BD0509}" presName="arrow" presStyleLbl="bgShp" presStyleIdx="0" presStyleCnt="1"/>
      <dgm:spPr/>
    </dgm:pt>
    <dgm:pt modelId="{42B53F2D-A70A-435D-816E-26B29B0F5C35}" type="pres">
      <dgm:prSet presAssocID="{F984ED23-C68F-48F4-9AF1-58EB73BD0509}" presName="linearProcess" presStyleCnt="0"/>
      <dgm:spPr/>
    </dgm:pt>
    <dgm:pt modelId="{298A2272-6748-4D46-9E17-AEBFCDEC3F1D}" type="pres">
      <dgm:prSet presAssocID="{B766F9A0-A25E-4615-BCF1-54E65400E09E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E58585-49EB-4FDB-81C2-B8FF561BBB32}" type="pres">
      <dgm:prSet presAssocID="{2F741120-6C86-4E4D-87C8-D13012CAC252}" presName="sibTrans" presStyleCnt="0"/>
      <dgm:spPr/>
    </dgm:pt>
    <dgm:pt modelId="{2F0E982A-1157-4A8C-9AA6-D2D8209811C9}" type="pres">
      <dgm:prSet presAssocID="{A899C787-1549-425A-A7C8-CD84B05BEB3A}" presName="textNode" presStyleLbl="node1" presStyleIdx="1" presStyleCnt="5" custScaleX="1158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79C2AE-1EA4-4AA0-8FC9-F1B1CEF5A558}" type="pres">
      <dgm:prSet presAssocID="{3C704541-83A7-4A57-93A9-7FC7C6FBF8EA}" presName="sibTrans" presStyleCnt="0"/>
      <dgm:spPr/>
    </dgm:pt>
    <dgm:pt modelId="{1FBF52BF-CC5D-452B-82B2-B9C269776ADE}" type="pres">
      <dgm:prSet presAssocID="{1D06B965-4A2B-4378-A3CB-86C4D1432B28}" presName="textNode" presStyleLbl="node1" presStyleIdx="2" presStyleCnt="5" custScaleX="1335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C34478-A719-4D89-A50A-CE2C38F21F0B}" type="pres">
      <dgm:prSet presAssocID="{40A7E268-1354-4D71-B574-118CCE1B6529}" presName="sibTrans" presStyleCnt="0"/>
      <dgm:spPr/>
    </dgm:pt>
    <dgm:pt modelId="{BC351143-EEBF-4E6A-A16D-93B804859E05}" type="pres">
      <dgm:prSet presAssocID="{0FDE3F38-A5B2-4A7A-9CFF-37E81C4E5378}" presName="textNode" presStyleLbl="node1" presStyleIdx="3" presStyleCnt="5" custScaleX="1124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1C2034-7BE6-40DB-AD9D-9A21447D3340}" type="pres">
      <dgm:prSet presAssocID="{E907CE60-6E4D-4589-A87D-731A4A90C500}" presName="sibTrans" presStyleCnt="0"/>
      <dgm:spPr/>
    </dgm:pt>
    <dgm:pt modelId="{FBE3D5F7-2A0A-4E8E-8BA4-61F4FC3254C1}" type="pres">
      <dgm:prSet presAssocID="{9AE0A77B-E7C1-4DB4-95E6-2FE0E49E85F3}" presName="textNode" presStyleLbl="node1" presStyleIdx="4" presStyleCnt="5" custScaleX="1256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315C5C-D918-457F-995C-342760044CBA}" type="presOf" srcId="{B766F9A0-A25E-4615-BCF1-54E65400E09E}" destId="{298A2272-6748-4D46-9E17-AEBFCDEC3F1D}" srcOrd="0" destOrd="0" presId="urn:microsoft.com/office/officeart/2005/8/layout/hProcess9"/>
    <dgm:cxn modelId="{E3A78E58-AD79-43AE-BD76-7B5F1701EF3F}" srcId="{F984ED23-C68F-48F4-9AF1-58EB73BD0509}" destId="{0FDE3F38-A5B2-4A7A-9CFF-37E81C4E5378}" srcOrd="3" destOrd="0" parTransId="{F4F997F3-56B7-4B0D-920D-E0CE8BBE993C}" sibTransId="{E907CE60-6E4D-4589-A87D-731A4A90C500}"/>
    <dgm:cxn modelId="{60F2A038-714E-497C-A8C2-62D70C9F3EA0}" type="presOf" srcId="{F984ED23-C68F-48F4-9AF1-58EB73BD0509}" destId="{D26A542C-3F26-4AD0-9E17-223FB95760DA}" srcOrd="0" destOrd="0" presId="urn:microsoft.com/office/officeart/2005/8/layout/hProcess9"/>
    <dgm:cxn modelId="{F47AB9AA-435A-4482-A07C-771399F8CFCB}" srcId="{F984ED23-C68F-48F4-9AF1-58EB73BD0509}" destId="{A899C787-1549-425A-A7C8-CD84B05BEB3A}" srcOrd="1" destOrd="0" parTransId="{E5F51E33-1E0A-42A8-936B-28A36E7B843D}" sibTransId="{3C704541-83A7-4A57-93A9-7FC7C6FBF8EA}"/>
    <dgm:cxn modelId="{E5A59435-9EC6-45E2-9DBF-3B4EA294FB2C}" type="presOf" srcId="{1D06B965-4A2B-4378-A3CB-86C4D1432B28}" destId="{1FBF52BF-CC5D-452B-82B2-B9C269776ADE}" srcOrd="0" destOrd="0" presId="urn:microsoft.com/office/officeart/2005/8/layout/hProcess9"/>
    <dgm:cxn modelId="{AA29C6B0-8225-4561-99A2-CD69D994EA87}" type="presOf" srcId="{9AE0A77B-E7C1-4DB4-95E6-2FE0E49E85F3}" destId="{FBE3D5F7-2A0A-4E8E-8BA4-61F4FC3254C1}" srcOrd="0" destOrd="0" presId="urn:microsoft.com/office/officeart/2005/8/layout/hProcess9"/>
    <dgm:cxn modelId="{2C78844B-E80F-42CC-8B3A-B38A5FDAFB68}" type="presOf" srcId="{A899C787-1549-425A-A7C8-CD84B05BEB3A}" destId="{2F0E982A-1157-4A8C-9AA6-D2D8209811C9}" srcOrd="0" destOrd="0" presId="urn:microsoft.com/office/officeart/2005/8/layout/hProcess9"/>
    <dgm:cxn modelId="{EB7BB091-92B1-4DDB-B12D-CE0655569EFC}" srcId="{F984ED23-C68F-48F4-9AF1-58EB73BD0509}" destId="{1D06B965-4A2B-4378-A3CB-86C4D1432B28}" srcOrd="2" destOrd="0" parTransId="{51041F80-79AC-4D0C-9AAC-D281F1E8F7FE}" sibTransId="{40A7E268-1354-4D71-B574-118CCE1B6529}"/>
    <dgm:cxn modelId="{8D1154F3-88D1-4BC2-BBA5-D941AF5AF555}" srcId="{F984ED23-C68F-48F4-9AF1-58EB73BD0509}" destId="{9AE0A77B-E7C1-4DB4-95E6-2FE0E49E85F3}" srcOrd="4" destOrd="0" parTransId="{75FFCA03-423B-4EB6-AA69-3FF029C793D3}" sibTransId="{139C46AB-7CB2-45D5-9F95-E2E3DB2D3BB5}"/>
    <dgm:cxn modelId="{0E5A191C-641D-4523-B90A-47AB2B354804}" srcId="{F984ED23-C68F-48F4-9AF1-58EB73BD0509}" destId="{B766F9A0-A25E-4615-BCF1-54E65400E09E}" srcOrd="0" destOrd="0" parTransId="{228258FB-DC2B-4DAD-A481-3C51156F5769}" sibTransId="{2F741120-6C86-4E4D-87C8-D13012CAC252}"/>
    <dgm:cxn modelId="{047B5517-13E5-46BB-917F-4E821B081E4E}" type="presOf" srcId="{0FDE3F38-A5B2-4A7A-9CFF-37E81C4E5378}" destId="{BC351143-EEBF-4E6A-A16D-93B804859E05}" srcOrd="0" destOrd="0" presId="urn:microsoft.com/office/officeart/2005/8/layout/hProcess9"/>
    <dgm:cxn modelId="{ACAE231D-2822-4681-A1C5-4B8613F472D2}" type="presParOf" srcId="{D26A542C-3F26-4AD0-9E17-223FB95760DA}" destId="{533B3AA2-95B7-4231-8263-AEFE469B2BFB}" srcOrd="0" destOrd="0" presId="urn:microsoft.com/office/officeart/2005/8/layout/hProcess9"/>
    <dgm:cxn modelId="{38AC65FE-FCFF-43F9-95C7-B03F060F923E}" type="presParOf" srcId="{D26A542C-3F26-4AD0-9E17-223FB95760DA}" destId="{42B53F2D-A70A-435D-816E-26B29B0F5C35}" srcOrd="1" destOrd="0" presId="urn:microsoft.com/office/officeart/2005/8/layout/hProcess9"/>
    <dgm:cxn modelId="{BD7DD5D3-2000-46FE-AEE9-2D6AD36F8EE9}" type="presParOf" srcId="{42B53F2D-A70A-435D-816E-26B29B0F5C35}" destId="{298A2272-6748-4D46-9E17-AEBFCDEC3F1D}" srcOrd="0" destOrd="0" presId="urn:microsoft.com/office/officeart/2005/8/layout/hProcess9"/>
    <dgm:cxn modelId="{C9B4EC89-7D79-4511-9820-9575F8AFFC9B}" type="presParOf" srcId="{42B53F2D-A70A-435D-816E-26B29B0F5C35}" destId="{EFE58585-49EB-4FDB-81C2-B8FF561BBB32}" srcOrd="1" destOrd="0" presId="urn:microsoft.com/office/officeart/2005/8/layout/hProcess9"/>
    <dgm:cxn modelId="{EC9EEC64-985E-4476-893A-B840D69C1D48}" type="presParOf" srcId="{42B53F2D-A70A-435D-816E-26B29B0F5C35}" destId="{2F0E982A-1157-4A8C-9AA6-D2D8209811C9}" srcOrd="2" destOrd="0" presId="urn:microsoft.com/office/officeart/2005/8/layout/hProcess9"/>
    <dgm:cxn modelId="{02BBC68F-D23A-494B-81FC-082BD86C7ACC}" type="presParOf" srcId="{42B53F2D-A70A-435D-816E-26B29B0F5C35}" destId="{4379C2AE-1EA4-4AA0-8FC9-F1B1CEF5A558}" srcOrd="3" destOrd="0" presId="urn:microsoft.com/office/officeart/2005/8/layout/hProcess9"/>
    <dgm:cxn modelId="{F239FF65-4C3E-4605-B4AA-CD85FEA9B5F2}" type="presParOf" srcId="{42B53F2D-A70A-435D-816E-26B29B0F5C35}" destId="{1FBF52BF-CC5D-452B-82B2-B9C269776ADE}" srcOrd="4" destOrd="0" presId="urn:microsoft.com/office/officeart/2005/8/layout/hProcess9"/>
    <dgm:cxn modelId="{4EE9535F-BD3B-48E9-97B5-820D50A79A1E}" type="presParOf" srcId="{42B53F2D-A70A-435D-816E-26B29B0F5C35}" destId="{EEC34478-A719-4D89-A50A-CE2C38F21F0B}" srcOrd="5" destOrd="0" presId="urn:microsoft.com/office/officeart/2005/8/layout/hProcess9"/>
    <dgm:cxn modelId="{DE9F6B4E-7F6B-4213-A508-7E926F6DA3A7}" type="presParOf" srcId="{42B53F2D-A70A-435D-816E-26B29B0F5C35}" destId="{BC351143-EEBF-4E6A-A16D-93B804859E05}" srcOrd="6" destOrd="0" presId="urn:microsoft.com/office/officeart/2005/8/layout/hProcess9"/>
    <dgm:cxn modelId="{317E0A68-E9D3-4A90-A5A7-1C56F31F5B36}" type="presParOf" srcId="{42B53F2D-A70A-435D-816E-26B29B0F5C35}" destId="{641C2034-7BE6-40DB-AD9D-9A21447D3340}" srcOrd="7" destOrd="0" presId="urn:microsoft.com/office/officeart/2005/8/layout/hProcess9"/>
    <dgm:cxn modelId="{ACFF5762-E9D1-46F3-B901-B4277344C94D}" type="presParOf" srcId="{42B53F2D-A70A-435D-816E-26B29B0F5C35}" destId="{FBE3D5F7-2A0A-4E8E-8BA4-61F4FC3254C1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08073B7-CEA4-4A46-A658-906EB5F71C8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414E29-04CF-4918-B9E6-31853549FB08}">
      <dgm:prSet phldrT="[Текст]" custT="1"/>
      <dgm:spPr/>
      <dgm:t>
        <a:bodyPr/>
        <a:lstStyle/>
        <a:p>
          <a:r>
            <a:rPr lang="ru-RU" sz="2400" b="1" dirty="0" smtClean="0"/>
            <a:t>До чтения </a:t>
          </a:r>
        </a:p>
        <a:p>
          <a:r>
            <a:rPr lang="ru-RU" sz="2400" dirty="0" smtClean="0"/>
            <a:t>(</a:t>
          </a:r>
          <a:r>
            <a:rPr lang="ru-RU" sz="2400" dirty="0" err="1" smtClean="0"/>
            <a:t>предтекстовая</a:t>
          </a:r>
          <a:r>
            <a:rPr lang="ru-RU" sz="2400" dirty="0" smtClean="0"/>
            <a:t> деятельность)</a:t>
          </a:r>
          <a:endParaRPr lang="ru-RU" sz="2400" dirty="0"/>
        </a:p>
      </dgm:t>
    </dgm:pt>
    <dgm:pt modelId="{AD6190C4-2E3B-4669-970D-93A9DAC1F4F8}" type="parTrans" cxnId="{CAFF43F3-24EA-4869-A31A-A26BA082F2BF}">
      <dgm:prSet/>
      <dgm:spPr/>
      <dgm:t>
        <a:bodyPr/>
        <a:lstStyle/>
        <a:p>
          <a:endParaRPr lang="ru-RU"/>
        </a:p>
      </dgm:t>
    </dgm:pt>
    <dgm:pt modelId="{1A99B4E1-8BA8-4CA2-AF92-AB603F66C0F3}" type="sibTrans" cxnId="{CAFF43F3-24EA-4869-A31A-A26BA082F2BF}">
      <dgm:prSet/>
      <dgm:spPr/>
      <dgm:t>
        <a:bodyPr/>
        <a:lstStyle/>
        <a:p>
          <a:endParaRPr lang="ru-RU"/>
        </a:p>
      </dgm:t>
    </dgm:pt>
    <dgm:pt modelId="{4D50115E-BCCD-4356-9F78-C10C24A5A4AA}">
      <dgm:prSet phldrT="[Текст]" custT="1"/>
      <dgm:spPr/>
      <dgm:t>
        <a:bodyPr/>
        <a:lstStyle/>
        <a:p>
          <a:r>
            <a:rPr lang="ru-RU" sz="2400" b="1" dirty="0" smtClean="0"/>
            <a:t>Во время чтения </a:t>
          </a:r>
        </a:p>
        <a:p>
          <a:r>
            <a:rPr lang="ru-RU" sz="2400" dirty="0" smtClean="0"/>
            <a:t>(текстовая деятельность)</a:t>
          </a:r>
          <a:endParaRPr lang="ru-RU" sz="2400" dirty="0"/>
        </a:p>
      </dgm:t>
    </dgm:pt>
    <dgm:pt modelId="{F387E121-1CA0-41A5-886A-05F7C7E08DF1}" type="parTrans" cxnId="{895D96A8-E3C8-4DEB-A128-7E7193DF3F25}">
      <dgm:prSet/>
      <dgm:spPr/>
      <dgm:t>
        <a:bodyPr/>
        <a:lstStyle/>
        <a:p>
          <a:endParaRPr lang="ru-RU"/>
        </a:p>
      </dgm:t>
    </dgm:pt>
    <dgm:pt modelId="{F70BBA28-DB2E-428C-9CCE-D3E0312AC20A}" type="sibTrans" cxnId="{895D96A8-E3C8-4DEB-A128-7E7193DF3F25}">
      <dgm:prSet/>
      <dgm:spPr/>
      <dgm:t>
        <a:bodyPr/>
        <a:lstStyle/>
        <a:p>
          <a:endParaRPr lang="ru-RU"/>
        </a:p>
      </dgm:t>
    </dgm:pt>
    <dgm:pt modelId="{902993EE-F20B-480C-894F-3B58CA0A5B81}">
      <dgm:prSet phldrT="[Текст]" custT="1"/>
      <dgm:spPr/>
      <dgm:t>
        <a:bodyPr/>
        <a:lstStyle/>
        <a:p>
          <a:r>
            <a:rPr lang="ru-RU" sz="2400" b="1" dirty="0" smtClean="0"/>
            <a:t>После чтения </a:t>
          </a:r>
        </a:p>
        <a:p>
          <a:r>
            <a:rPr lang="ru-RU" sz="2400" dirty="0" smtClean="0"/>
            <a:t>(</a:t>
          </a:r>
          <a:r>
            <a:rPr lang="ru-RU" sz="2400" dirty="0" err="1" smtClean="0"/>
            <a:t>послетекстовая</a:t>
          </a:r>
          <a:r>
            <a:rPr lang="ru-RU" sz="2400" dirty="0" smtClean="0"/>
            <a:t> деятельность)</a:t>
          </a:r>
          <a:endParaRPr lang="ru-RU" sz="2400" dirty="0"/>
        </a:p>
      </dgm:t>
    </dgm:pt>
    <dgm:pt modelId="{59623689-C6F0-42AC-96EC-B1483758761A}" type="parTrans" cxnId="{34F39832-68D8-4AC1-80F9-DC0DF6A68BAC}">
      <dgm:prSet/>
      <dgm:spPr/>
      <dgm:t>
        <a:bodyPr/>
        <a:lstStyle/>
        <a:p>
          <a:endParaRPr lang="ru-RU"/>
        </a:p>
      </dgm:t>
    </dgm:pt>
    <dgm:pt modelId="{ED2FBF46-3CD7-4431-B5C6-4CBDB010108D}" type="sibTrans" cxnId="{34F39832-68D8-4AC1-80F9-DC0DF6A68BAC}">
      <dgm:prSet/>
      <dgm:spPr/>
      <dgm:t>
        <a:bodyPr/>
        <a:lstStyle/>
        <a:p>
          <a:endParaRPr lang="ru-RU"/>
        </a:p>
      </dgm:t>
    </dgm:pt>
    <dgm:pt modelId="{D746F45A-71F5-4A6B-A6BB-14CCFD9C1ACB}" type="pres">
      <dgm:prSet presAssocID="{B08073B7-CEA4-4A46-A658-906EB5F71C8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624AB4-1C0B-4A80-A72C-AF689E6DE2FF}" type="pres">
      <dgm:prSet presAssocID="{3F414E29-04CF-4918-B9E6-31853549FB08}" presName="parentLin" presStyleCnt="0"/>
      <dgm:spPr/>
    </dgm:pt>
    <dgm:pt modelId="{D9864E2D-71A2-464E-B3F2-D8453EDFDD15}" type="pres">
      <dgm:prSet presAssocID="{3F414E29-04CF-4918-B9E6-31853549FB08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34104E6-E2AE-4D91-896D-25462E6728F5}" type="pres">
      <dgm:prSet presAssocID="{3F414E29-04CF-4918-B9E6-31853549FB08}" presName="parentText" presStyleLbl="node1" presStyleIdx="0" presStyleCnt="3" custScaleX="125234" custScaleY="2703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4CB63E-3056-4ADA-B7D8-D6B19FF1AE67}" type="pres">
      <dgm:prSet presAssocID="{3F414E29-04CF-4918-B9E6-31853549FB08}" presName="negativeSpace" presStyleCnt="0"/>
      <dgm:spPr/>
    </dgm:pt>
    <dgm:pt modelId="{2317676C-90B3-40C5-A354-CC07E2EA7441}" type="pres">
      <dgm:prSet presAssocID="{3F414E29-04CF-4918-B9E6-31853549FB08}" presName="childText" presStyleLbl="conFgAcc1" presStyleIdx="0" presStyleCnt="3">
        <dgm:presLayoutVars>
          <dgm:bulletEnabled val="1"/>
        </dgm:presLayoutVars>
      </dgm:prSet>
      <dgm:spPr/>
    </dgm:pt>
    <dgm:pt modelId="{59DEF004-44FA-46CA-A65B-DB6D8EF6E8F5}" type="pres">
      <dgm:prSet presAssocID="{1A99B4E1-8BA8-4CA2-AF92-AB603F66C0F3}" presName="spaceBetweenRectangles" presStyleCnt="0"/>
      <dgm:spPr/>
    </dgm:pt>
    <dgm:pt modelId="{B2AAC72B-BA9B-4C06-9AA2-55B08E6DA02F}" type="pres">
      <dgm:prSet presAssocID="{4D50115E-BCCD-4356-9F78-C10C24A5A4AA}" presName="parentLin" presStyleCnt="0"/>
      <dgm:spPr/>
    </dgm:pt>
    <dgm:pt modelId="{B5AA57EE-7627-47DE-8FC8-8287A493BCF7}" type="pres">
      <dgm:prSet presAssocID="{4D50115E-BCCD-4356-9F78-C10C24A5A4A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F459F5B-E2FF-404C-A526-5F8C1FF587A3}" type="pres">
      <dgm:prSet presAssocID="{4D50115E-BCCD-4356-9F78-C10C24A5A4AA}" presName="parentText" presStyleLbl="node1" presStyleIdx="1" presStyleCnt="3" custScaleX="137474" custScaleY="219919" custLinFactNeighborX="38066" custLinFactNeighborY="1535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C21A04-B523-4326-B345-5C83D34D12A2}" type="pres">
      <dgm:prSet presAssocID="{4D50115E-BCCD-4356-9F78-C10C24A5A4AA}" presName="negativeSpace" presStyleCnt="0"/>
      <dgm:spPr/>
    </dgm:pt>
    <dgm:pt modelId="{C0BB76AF-E9B6-4FF7-A438-F935382D326B}" type="pres">
      <dgm:prSet presAssocID="{4D50115E-BCCD-4356-9F78-C10C24A5A4AA}" presName="childText" presStyleLbl="conFgAcc1" presStyleIdx="1" presStyleCnt="3">
        <dgm:presLayoutVars>
          <dgm:bulletEnabled val="1"/>
        </dgm:presLayoutVars>
      </dgm:prSet>
      <dgm:spPr/>
    </dgm:pt>
    <dgm:pt modelId="{8D7EDF4E-6A2C-4605-AA36-FBBA0F76C47F}" type="pres">
      <dgm:prSet presAssocID="{F70BBA28-DB2E-428C-9CCE-D3E0312AC20A}" presName="spaceBetweenRectangles" presStyleCnt="0"/>
      <dgm:spPr/>
    </dgm:pt>
    <dgm:pt modelId="{388CCB0A-4219-4A6F-91BE-D5F095BCB11E}" type="pres">
      <dgm:prSet presAssocID="{902993EE-F20B-480C-894F-3B58CA0A5B81}" presName="parentLin" presStyleCnt="0"/>
      <dgm:spPr/>
    </dgm:pt>
    <dgm:pt modelId="{E9EB17A5-1FDF-4F31-A8DF-D007D44A63AB}" type="pres">
      <dgm:prSet presAssocID="{902993EE-F20B-480C-894F-3B58CA0A5B81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72BBDBE6-235D-4CE2-A170-FF6F794018B0}" type="pres">
      <dgm:prSet presAssocID="{902993EE-F20B-480C-894F-3B58CA0A5B81}" presName="parentText" presStyleLbl="node1" presStyleIdx="2" presStyleCnt="3" custScaleX="132583" custScaleY="2408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5EB15F-F947-4E34-81AD-D85B93FB2FAC}" type="pres">
      <dgm:prSet presAssocID="{902993EE-F20B-480C-894F-3B58CA0A5B81}" presName="negativeSpace" presStyleCnt="0"/>
      <dgm:spPr/>
    </dgm:pt>
    <dgm:pt modelId="{1A1AF8F3-369B-41A6-9AF4-D375EF499790}" type="pres">
      <dgm:prSet presAssocID="{902993EE-F20B-480C-894F-3B58CA0A5B8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4F39832-68D8-4AC1-80F9-DC0DF6A68BAC}" srcId="{B08073B7-CEA4-4A46-A658-906EB5F71C80}" destId="{902993EE-F20B-480C-894F-3B58CA0A5B81}" srcOrd="2" destOrd="0" parTransId="{59623689-C6F0-42AC-96EC-B1483758761A}" sibTransId="{ED2FBF46-3CD7-4431-B5C6-4CBDB010108D}"/>
    <dgm:cxn modelId="{80F0622E-4D93-4D62-9675-710623264D1B}" type="presOf" srcId="{B08073B7-CEA4-4A46-A658-906EB5F71C80}" destId="{D746F45A-71F5-4A6B-A6BB-14CCFD9C1ACB}" srcOrd="0" destOrd="0" presId="urn:microsoft.com/office/officeart/2005/8/layout/list1"/>
    <dgm:cxn modelId="{895D96A8-E3C8-4DEB-A128-7E7193DF3F25}" srcId="{B08073B7-CEA4-4A46-A658-906EB5F71C80}" destId="{4D50115E-BCCD-4356-9F78-C10C24A5A4AA}" srcOrd="1" destOrd="0" parTransId="{F387E121-1CA0-41A5-886A-05F7C7E08DF1}" sibTransId="{F70BBA28-DB2E-428C-9CCE-D3E0312AC20A}"/>
    <dgm:cxn modelId="{7815D97F-C8A4-4296-A4C7-C6DF4ED3FBDB}" type="presOf" srcId="{4D50115E-BCCD-4356-9F78-C10C24A5A4AA}" destId="{6F459F5B-E2FF-404C-A526-5F8C1FF587A3}" srcOrd="1" destOrd="0" presId="urn:microsoft.com/office/officeart/2005/8/layout/list1"/>
    <dgm:cxn modelId="{CAFF43F3-24EA-4869-A31A-A26BA082F2BF}" srcId="{B08073B7-CEA4-4A46-A658-906EB5F71C80}" destId="{3F414E29-04CF-4918-B9E6-31853549FB08}" srcOrd="0" destOrd="0" parTransId="{AD6190C4-2E3B-4669-970D-93A9DAC1F4F8}" sibTransId="{1A99B4E1-8BA8-4CA2-AF92-AB603F66C0F3}"/>
    <dgm:cxn modelId="{206E89CE-3B63-442A-ABE3-2EB7A3354660}" type="presOf" srcId="{902993EE-F20B-480C-894F-3B58CA0A5B81}" destId="{E9EB17A5-1FDF-4F31-A8DF-D007D44A63AB}" srcOrd="0" destOrd="0" presId="urn:microsoft.com/office/officeart/2005/8/layout/list1"/>
    <dgm:cxn modelId="{E0235C92-F251-4B18-937D-645B033044C8}" type="presOf" srcId="{4D50115E-BCCD-4356-9F78-C10C24A5A4AA}" destId="{B5AA57EE-7627-47DE-8FC8-8287A493BCF7}" srcOrd="0" destOrd="0" presId="urn:microsoft.com/office/officeart/2005/8/layout/list1"/>
    <dgm:cxn modelId="{948ADDCA-F628-4FF0-8664-371F9114C71F}" type="presOf" srcId="{3F414E29-04CF-4918-B9E6-31853549FB08}" destId="{D9864E2D-71A2-464E-B3F2-D8453EDFDD15}" srcOrd="0" destOrd="0" presId="urn:microsoft.com/office/officeart/2005/8/layout/list1"/>
    <dgm:cxn modelId="{36970AB8-82DC-4D2A-9C38-3D7F83A16E0C}" type="presOf" srcId="{902993EE-F20B-480C-894F-3B58CA0A5B81}" destId="{72BBDBE6-235D-4CE2-A170-FF6F794018B0}" srcOrd="1" destOrd="0" presId="urn:microsoft.com/office/officeart/2005/8/layout/list1"/>
    <dgm:cxn modelId="{852F377A-A0B8-4FC2-98BA-C9619AFE86E3}" type="presOf" srcId="{3F414E29-04CF-4918-B9E6-31853549FB08}" destId="{134104E6-E2AE-4D91-896D-25462E6728F5}" srcOrd="1" destOrd="0" presId="urn:microsoft.com/office/officeart/2005/8/layout/list1"/>
    <dgm:cxn modelId="{92C3523B-F2B3-4F8E-A7D6-F4A591465866}" type="presParOf" srcId="{D746F45A-71F5-4A6B-A6BB-14CCFD9C1ACB}" destId="{02624AB4-1C0B-4A80-A72C-AF689E6DE2FF}" srcOrd="0" destOrd="0" presId="urn:microsoft.com/office/officeart/2005/8/layout/list1"/>
    <dgm:cxn modelId="{D07DCDA4-560C-47B9-92C4-459224FE5BFC}" type="presParOf" srcId="{02624AB4-1C0B-4A80-A72C-AF689E6DE2FF}" destId="{D9864E2D-71A2-464E-B3F2-D8453EDFDD15}" srcOrd="0" destOrd="0" presId="urn:microsoft.com/office/officeart/2005/8/layout/list1"/>
    <dgm:cxn modelId="{1CD3BEFC-25EA-43EF-A176-3BA9E33F50A6}" type="presParOf" srcId="{02624AB4-1C0B-4A80-A72C-AF689E6DE2FF}" destId="{134104E6-E2AE-4D91-896D-25462E6728F5}" srcOrd="1" destOrd="0" presId="urn:microsoft.com/office/officeart/2005/8/layout/list1"/>
    <dgm:cxn modelId="{BDBB7E7B-8BCC-478E-B792-9F3F068CF3B0}" type="presParOf" srcId="{D746F45A-71F5-4A6B-A6BB-14CCFD9C1ACB}" destId="{A44CB63E-3056-4ADA-B7D8-D6B19FF1AE67}" srcOrd="1" destOrd="0" presId="urn:microsoft.com/office/officeart/2005/8/layout/list1"/>
    <dgm:cxn modelId="{EE128D1A-2498-498B-BE9C-D97265E88309}" type="presParOf" srcId="{D746F45A-71F5-4A6B-A6BB-14CCFD9C1ACB}" destId="{2317676C-90B3-40C5-A354-CC07E2EA7441}" srcOrd="2" destOrd="0" presId="urn:microsoft.com/office/officeart/2005/8/layout/list1"/>
    <dgm:cxn modelId="{D454439F-F22C-4918-87A9-7798934FEF64}" type="presParOf" srcId="{D746F45A-71F5-4A6B-A6BB-14CCFD9C1ACB}" destId="{59DEF004-44FA-46CA-A65B-DB6D8EF6E8F5}" srcOrd="3" destOrd="0" presId="urn:microsoft.com/office/officeart/2005/8/layout/list1"/>
    <dgm:cxn modelId="{EE9D61F9-EA82-4738-B8D6-41FBE181A194}" type="presParOf" srcId="{D746F45A-71F5-4A6B-A6BB-14CCFD9C1ACB}" destId="{B2AAC72B-BA9B-4C06-9AA2-55B08E6DA02F}" srcOrd="4" destOrd="0" presId="urn:microsoft.com/office/officeart/2005/8/layout/list1"/>
    <dgm:cxn modelId="{D08D9C5C-3649-41E4-82FD-7AD87AA6D6C1}" type="presParOf" srcId="{B2AAC72B-BA9B-4C06-9AA2-55B08E6DA02F}" destId="{B5AA57EE-7627-47DE-8FC8-8287A493BCF7}" srcOrd="0" destOrd="0" presId="urn:microsoft.com/office/officeart/2005/8/layout/list1"/>
    <dgm:cxn modelId="{113EC264-0240-4171-A80B-169DEBB20B48}" type="presParOf" srcId="{B2AAC72B-BA9B-4C06-9AA2-55B08E6DA02F}" destId="{6F459F5B-E2FF-404C-A526-5F8C1FF587A3}" srcOrd="1" destOrd="0" presId="urn:microsoft.com/office/officeart/2005/8/layout/list1"/>
    <dgm:cxn modelId="{5A61C320-FD5D-4ED1-A15B-B487B7BE9E2F}" type="presParOf" srcId="{D746F45A-71F5-4A6B-A6BB-14CCFD9C1ACB}" destId="{49C21A04-B523-4326-B345-5C83D34D12A2}" srcOrd="5" destOrd="0" presId="urn:microsoft.com/office/officeart/2005/8/layout/list1"/>
    <dgm:cxn modelId="{B25E10D5-211B-4B48-8E50-FD13E438DC74}" type="presParOf" srcId="{D746F45A-71F5-4A6B-A6BB-14CCFD9C1ACB}" destId="{C0BB76AF-E9B6-4FF7-A438-F935382D326B}" srcOrd="6" destOrd="0" presId="urn:microsoft.com/office/officeart/2005/8/layout/list1"/>
    <dgm:cxn modelId="{DE599140-EA0A-45D0-9B4C-8C51109026DF}" type="presParOf" srcId="{D746F45A-71F5-4A6B-A6BB-14CCFD9C1ACB}" destId="{8D7EDF4E-6A2C-4605-AA36-FBBA0F76C47F}" srcOrd="7" destOrd="0" presId="urn:microsoft.com/office/officeart/2005/8/layout/list1"/>
    <dgm:cxn modelId="{AF89DF21-D027-4CF4-9CE5-419A0A1A2BAA}" type="presParOf" srcId="{D746F45A-71F5-4A6B-A6BB-14CCFD9C1ACB}" destId="{388CCB0A-4219-4A6F-91BE-D5F095BCB11E}" srcOrd="8" destOrd="0" presId="urn:microsoft.com/office/officeart/2005/8/layout/list1"/>
    <dgm:cxn modelId="{7468C163-9BF1-4954-AAD9-FA5750ADA7E9}" type="presParOf" srcId="{388CCB0A-4219-4A6F-91BE-D5F095BCB11E}" destId="{E9EB17A5-1FDF-4F31-A8DF-D007D44A63AB}" srcOrd="0" destOrd="0" presId="urn:microsoft.com/office/officeart/2005/8/layout/list1"/>
    <dgm:cxn modelId="{E3971420-48F1-4BB6-96CB-59AFBDAEAFC9}" type="presParOf" srcId="{388CCB0A-4219-4A6F-91BE-D5F095BCB11E}" destId="{72BBDBE6-235D-4CE2-A170-FF6F794018B0}" srcOrd="1" destOrd="0" presId="urn:microsoft.com/office/officeart/2005/8/layout/list1"/>
    <dgm:cxn modelId="{3F33A7B9-A871-46BB-A4AF-F0A6DAA0B159}" type="presParOf" srcId="{D746F45A-71F5-4A6B-A6BB-14CCFD9C1ACB}" destId="{025EB15F-F947-4E34-81AD-D85B93FB2FAC}" srcOrd="9" destOrd="0" presId="urn:microsoft.com/office/officeart/2005/8/layout/list1"/>
    <dgm:cxn modelId="{AB3BA294-B631-4759-BCC8-41A0C17E274F}" type="presParOf" srcId="{D746F45A-71F5-4A6B-A6BB-14CCFD9C1ACB}" destId="{1A1AF8F3-369B-41A6-9AF4-D375EF49979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674ED33-2219-476C-9C54-CD1789413BC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A323B64-16E8-486D-A1B3-E6B565A625D0}">
      <dgm:prSet phldrT="[Текст]"/>
      <dgm:spPr/>
      <dgm:t>
        <a:bodyPr/>
        <a:lstStyle/>
        <a:p>
          <a:r>
            <a:rPr lang="ru-RU" dirty="0" smtClean="0"/>
            <a:t>«Мозговой штурм»</a:t>
          </a:r>
          <a:endParaRPr lang="ru-RU" dirty="0"/>
        </a:p>
      </dgm:t>
    </dgm:pt>
    <dgm:pt modelId="{D6C95AE9-76B6-4E19-BE16-CE68A2A1D574}" type="parTrans" cxnId="{54B9B1DB-0F2B-4B29-A71A-829308DD16C2}">
      <dgm:prSet/>
      <dgm:spPr/>
      <dgm:t>
        <a:bodyPr/>
        <a:lstStyle/>
        <a:p>
          <a:endParaRPr lang="ru-RU"/>
        </a:p>
      </dgm:t>
    </dgm:pt>
    <dgm:pt modelId="{6B47B386-36DE-4E3C-AA9E-EF6A27D8CC6D}" type="sibTrans" cxnId="{54B9B1DB-0F2B-4B29-A71A-829308DD16C2}">
      <dgm:prSet/>
      <dgm:spPr/>
      <dgm:t>
        <a:bodyPr/>
        <a:lstStyle/>
        <a:p>
          <a:endParaRPr lang="ru-RU"/>
        </a:p>
      </dgm:t>
    </dgm:pt>
    <dgm:pt modelId="{FB25F006-6194-4053-9CFD-AF8A5C7841A7}">
      <dgm:prSet phldrT="[Текст]"/>
      <dgm:spPr/>
      <dgm:t>
        <a:bodyPr/>
        <a:lstStyle/>
        <a:p>
          <a:r>
            <a:rPr lang="ru-RU" dirty="0" smtClean="0"/>
            <a:t>«Глоссарий»</a:t>
          </a:r>
          <a:endParaRPr lang="ru-RU" dirty="0"/>
        </a:p>
      </dgm:t>
    </dgm:pt>
    <dgm:pt modelId="{73458086-F021-4BB8-B1CE-6FAFBD0937DB}" type="parTrans" cxnId="{15E3FB8B-E178-4B45-AC13-ACD6FCDD6670}">
      <dgm:prSet/>
      <dgm:spPr/>
      <dgm:t>
        <a:bodyPr/>
        <a:lstStyle/>
        <a:p>
          <a:endParaRPr lang="ru-RU"/>
        </a:p>
      </dgm:t>
    </dgm:pt>
    <dgm:pt modelId="{818A2D2D-0192-454E-8934-2E96E546DD0F}" type="sibTrans" cxnId="{15E3FB8B-E178-4B45-AC13-ACD6FCDD6670}">
      <dgm:prSet/>
      <dgm:spPr/>
      <dgm:t>
        <a:bodyPr/>
        <a:lstStyle/>
        <a:p>
          <a:endParaRPr lang="ru-RU"/>
        </a:p>
      </dgm:t>
    </dgm:pt>
    <dgm:pt modelId="{08FCE16E-64BD-44FE-92F9-72F52C4028CD}">
      <dgm:prSet phldrT="[Текст]"/>
      <dgm:spPr/>
      <dgm:t>
        <a:bodyPr/>
        <a:lstStyle/>
        <a:p>
          <a:r>
            <a:rPr lang="ru-RU" dirty="0" smtClean="0"/>
            <a:t>«Ориентиры предвосхищения»</a:t>
          </a:r>
          <a:endParaRPr lang="ru-RU" dirty="0"/>
        </a:p>
      </dgm:t>
    </dgm:pt>
    <dgm:pt modelId="{089A5867-4CED-4D7C-B2FB-5C0082A43A39}" type="parTrans" cxnId="{66170E4F-18A4-4211-97CB-7521485508B2}">
      <dgm:prSet/>
      <dgm:spPr/>
      <dgm:t>
        <a:bodyPr/>
        <a:lstStyle/>
        <a:p>
          <a:endParaRPr lang="ru-RU"/>
        </a:p>
      </dgm:t>
    </dgm:pt>
    <dgm:pt modelId="{206E1530-D188-428A-8959-18608AC458D4}" type="sibTrans" cxnId="{66170E4F-18A4-4211-97CB-7521485508B2}">
      <dgm:prSet/>
      <dgm:spPr/>
      <dgm:t>
        <a:bodyPr/>
        <a:lstStyle/>
        <a:p>
          <a:endParaRPr lang="ru-RU"/>
        </a:p>
      </dgm:t>
    </dgm:pt>
    <dgm:pt modelId="{084BF362-5994-45BC-BBCF-72C3E154EED0}">
      <dgm:prSet phldrT="[Текст]"/>
      <dgm:spPr/>
      <dgm:t>
        <a:bodyPr/>
        <a:lstStyle/>
        <a:p>
          <a:r>
            <a:rPr lang="ru-RU" dirty="0" smtClean="0"/>
            <a:t>«Батарея вопросов»</a:t>
          </a:r>
          <a:endParaRPr lang="ru-RU" dirty="0"/>
        </a:p>
      </dgm:t>
    </dgm:pt>
    <dgm:pt modelId="{0D06F58E-B59D-4853-A44E-6C93A8CC904F}" type="parTrans" cxnId="{D51633B0-9BE9-4456-A12C-A19284809D18}">
      <dgm:prSet/>
      <dgm:spPr/>
      <dgm:t>
        <a:bodyPr/>
        <a:lstStyle/>
        <a:p>
          <a:endParaRPr lang="ru-RU"/>
        </a:p>
      </dgm:t>
    </dgm:pt>
    <dgm:pt modelId="{4002B704-8729-415F-8C9C-C9272C9CD2B4}" type="sibTrans" cxnId="{D51633B0-9BE9-4456-A12C-A19284809D18}">
      <dgm:prSet/>
      <dgm:spPr/>
      <dgm:t>
        <a:bodyPr/>
        <a:lstStyle/>
        <a:p>
          <a:endParaRPr lang="ru-RU"/>
        </a:p>
      </dgm:t>
    </dgm:pt>
    <dgm:pt modelId="{5320EAE9-4625-4C1A-9767-9D579B1CC799}">
      <dgm:prSet phldrT="[Текст]"/>
      <dgm:spPr/>
      <dgm:t>
        <a:bodyPr/>
        <a:lstStyle/>
        <a:p>
          <a:r>
            <a:rPr lang="ru-RU" dirty="0" smtClean="0"/>
            <a:t>«Предваряющие вопросы»</a:t>
          </a:r>
          <a:endParaRPr lang="ru-RU" dirty="0"/>
        </a:p>
      </dgm:t>
    </dgm:pt>
    <dgm:pt modelId="{EEE0F00E-67B4-440A-90B0-29719DCA47FF}" type="parTrans" cxnId="{A42CCE20-AA7E-47AF-9CAE-0CC024CA6282}">
      <dgm:prSet/>
      <dgm:spPr/>
      <dgm:t>
        <a:bodyPr/>
        <a:lstStyle/>
        <a:p>
          <a:endParaRPr lang="ru-RU"/>
        </a:p>
      </dgm:t>
    </dgm:pt>
    <dgm:pt modelId="{35360CB7-10D6-4D4D-9B48-E239C859CEAA}" type="sibTrans" cxnId="{A42CCE20-AA7E-47AF-9CAE-0CC024CA6282}">
      <dgm:prSet/>
      <dgm:spPr/>
      <dgm:t>
        <a:bodyPr/>
        <a:lstStyle/>
        <a:p>
          <a:endParaRPr lang="ru-RU"/>
        </a:p>
      </dgm:t>
    </dgm:pt>
    <dgm:pt modelId="{B2FBC709-E438-4606-A4E7-0701A3CBCC0A}">
      <dgm:prSet phldrT="[Текст]"/>
      <dgm:spPr/>
      <dgm:t>
        <a:bodyPr/>
        <a:lstStyle/>
        <a:p>
          <a:r>
            <a:rPr lang="ru-RU" dirty="0" smtClean="0"/>
            <a:t>«Рассечение вопросов»</a:t>
          </a:r>
          <a:endParaRPr lang="ru-RU" dirty="0"/>
        </a:p>
      </dgm:t>
    </dgm:pt>
    <dgm:pt modelId="{B07BEA91-9235-4F11-BDD5-641FC725A6D6}" type="parTrans" cxnId="{C41BA58D-AB32-4D77-9283-FDD5D6AED16C}">
      <dgm:prSet/>
      <dgm:spPr/>
      <dgm:t>
        <a:bodyPr/>
        <a:lstStyle/>
        <a:p>
          <a:endParaRPr lang="ru-RU"/>
        </a:p>
      </dgm:t>
    </dgm:pt>
    <dgm:pt modelId="{8B765682-D5C2-4D2F-8716-6831BB8A899B}" type="sibTrans" cxnId="{C41BA58D-AB32-4D77-9283-FDD5D6AED16C}">
      <dgm:prSet/>
      <dgm:spPr/>
      <dgm:t>
        <a:bodyPr/>
        <a:lstStyle/>
        <a:p>
          <a:endParaRPr lang="ru-RU"/>
        </a:p>
      </dgm:t>
    </dgm:pt>
    <dgm:pt modelId="{D7C19E1F-9B2A-4700-AD5A-4DEE7291320C}" type="pres">
      <dgm:prSet presAssocID="{3674ED33-2219-476C-9C54-CD1789413BC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F82C9C-4876-4550-9DEE-EF20DEDA5D25}" type="pres">
      <dgm:prSet presAssocID="{BA323B64-16E8-486D-A1B3-E6B565A625D0}" presName="parentLin" presStyleCnt="0"/>
      <dgm:spPr/>
    </dgm:pt>
    <dgm:pt modelId="{6DE3A97B-45EE-4E45-99B0-8A5C2582719D}" type="pres">
      <dgm:prSet presAssocID="{BA323B64-16E8-486D-A1B3-E6B565A625D0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FC79A574-1800-4BE5-9B1B-5CF219B9AC93}" type="pres">
      <dgm:prSet presAssocID="{BA323B64-16E8-486D-A1B3-E6B565A625D0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C8995E-7EAA-452E-9AAA-E9C3AAB22E5F}" type="pres">
      <dgm:prSet presAssocID="{BA323B64-16E8-486D-A1B3-E6B565A625D0}" presName="negativeSpace" presStyleCnt="0"/>
      <dgm:spPr/>
    </dgm:pt>
    <dgm:pt modelId="{26C24316-6CA9-4459-B9BF-AA696186F91B}" type="pres">
      <dgm:prSet presAssocID="{BA323B64-16E8-486D-A1B3-E6B565A625D0}" presName="childText" presStyleLbl="conFgAcc1" presStyleIdx="0" presStyleCnt="6">
        <dgm:presLayoutVars>
          <dgm:bulletEnabled val="1"/>
        </dgm:presLayoutVars>
      </dgm:prSet>
      <dgm:spPr/>
    </dgm:pt>
    <dgm:pt modelId="{714FA056-0564-4C19-BDAF-F9E1ADC1BB9C}" type="pres">
      <dgm:prSet presAssocID="{6B47B386-36DE-4E3C-AA9E-EF6A27D8CC6D}" presName="spaceBetweenRectangles" presStyleCnt="0"/>
      <dgm:spPr/>
    </dgm:pt>
    <dgm:pt modelId="{5D5E96FB-D70D-47A3-862E-B019AC031D79}" type="pres">
      <dgm:prSet presAssocID="{FB25F006-6194-4053-9CFD-AF8A5C7841A7}" presName="parentLin" presStyleCnt="0"/>
      <dgm:spPr/>
    </dgm:pt>
    <dgm:pt modelId="{21310977-876C-431B-8418-2D0D79D4768F}" type="pres">
      <dgm:prSet presAssocID="{FB25F006-6194-4053-9CFD-AF8A5C7841A7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CBC31ED6-10A0-466B-9E22-697C0B595D6A}" type="pres">
      <dgm:prSet presAssocID="{FB25F006-6194-4053-9CFD-AF8A5C7841A7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CD9007-4E5C-452E-BD74-3794872B5ABB}" type="pres">
      <dgm:prSet presAssocID="{FB25F006-6194-4053-9CFD-AF8A5C7841A7}" presName="negativeSpace" presStyleCnt="0"/>
      <dgm:spPr/>
    </dgm:pt>
    <dgm:pt modelId="{834B945D-0623-4397-9DB3-53D4CB196360}" type="pres">
      <dgm:prSet presAssocID="{FB25F006-6194-4053-9CFD-AF8A5C7841A7}" presName="childText" presStyleLbl="conFgAcc1" presStyleIdx="1" presStyleCnt="6">
        <dgm:presLayoutVars>
          <dgm:bulletEnabled val="1"/>
        </dgm:presLayoutVars>
      </dgm:prSet>
      <dgm:spPr/>
    </dgm:pt>
    <dgm:pt modelId="{BA51FE23-D830-469B-8B22-B4D828F913FC}" type="pres">
      <dgm:prSet presAssocID="{818A2D2D-0192-454E-8934-2E96E546DD0F}" presName="spaceBetweenRectangles" presStyleCnt="0"/>
      <dgm:spPr/>
    </dgm:pt>
    <dgm:pt modelId="{A590F282-20EE-458F-819C-93267C3910EA}" type="pres">
      <dgm:prSet presAssocID="{08FCE16E-64BD-44FE-92F9-72F52C4028CD}" presName="parentLin" presStyleCnt="0"/>
      <dgm:spPr/>
    </dgm:pt>
    <dgm:pt modelId="{C3C1E05D-DE2E-4288-90D9-10F8E170F5CC}" type="pres">
      <dgm:prSet presAssocID="{08FCE16E-64BD-44FE-92F9-72F52C4028CD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F44E5215-D5AD-493F-8C5A-0B8F63D3B52E}" type="pres">
      <dgm:prSet presAssocID="{08FCE16E-64BD-44FE-92F9-72F52C4028CD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96ED15-5344-476F-BC7A-1078921D489C}" type="pres">
      <dgm:prSet presAssocID="{08FCE16E-64BD-44FE-92F9-72F52C4028CD}" presName="negativeSpace" presStyleCnt="0"/>
      <dgm:spPr/>
    </dgm:pt>
    <dgm:pt modelId="{DC24E6F6-A856-4268-984F-B8246A03232B}" type="pres">
      <dgm:prSet presAssocID="{08FCE16E-64BD-44FE-92F9-72F52C4028CD}" presName="childText" presStyleLbl="conFgAcc1" presStyleIdx="2" presStyleCnt="6">
        <dgm:presLayoutVars>
          <dgm:bulletEnabled val="1"/>
        </dgm:presLayoutVars>
      </dgm:prSet>
      <dgm:spPr/>
    </dgm:pt>
    <dgm:pt modelId="{77FBC3A5-E846-41EF-97EE-8D7117CF0029}" type="pres">
      <dgm:prSet presAssocID="{206E1530-D188-428A-8959-18608AC458D4}" presName="spaceBetweenRectangles" presStyleCnt="0"/>
      <dgm:spPr/>
    </dgm:pt>
    <dgm:pt modelId="{40430893-4A5D-4EDB-ADCF-450142E967D0}" type="pres">
      <dgm:prSet presAssocID="{084BF362-5994-45BC-BBCF-72C3E154EED0}" presName="parentLin" presStyleCnt="0"/>
      <dgm:spPr/>
    </dgm:pt>
    <dgm:pt modelId="{63AD4A9D-BBF2-44E4-A382-5DC97F52CD2A}" type="pres">
      <dgm:prSet presAssocID="{084BF362-5994-45BC-BBCF-72C3E154EED0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DE946FD4-3776-48C4-9FA5-007B27747451}" type="pres">
      <dgm:prSet presAssocID="{084BF362-5994-45BC-BBCF-72C3E154EED0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DCFAD9-8302-4657-9624-1E38A02C08C4}" type="pres">
      <dgm:prSet presAssocID="{084BF362-5994-45BC-BBCF-72C3E154EED0}" presName="negativeSpace" presStyleCnt="0"/>
      <dgm:spPr/>
    </dgm:pt>
    <dgm:pt modelId="{B1FFB518-7EAA-48F8-BAA9-C8DE4D415492}" type="pres">
      <dgm:prSet presAssocID="{084BF362-5994-45BC-BBCF-72C3E154EED0}" presName="childText" presStyleLbl="conFgAcc1" presStyleIdx="3" presStyleCnt="6">
        <dgm:presLayoutVars>
          <dgm:bulletEnabled val="1"/>
        </dgm:presLayoutVars>
      </dgm:prSet>
      <dgm:spPr/>
    </dgm:pt>
    <dgm:pt modelId="{FB7B936A-4B43-4E23-9112-2BEE2A4CB857}" type="pres">
      <dgm:prSet presAssocID="{4002B704-8729-415F-8C9C-C9272C9CD2B4}" presName="spaceBetweenRectangles" presStyleCnt="0"/>
      <dgm:spPr/>
    </dgm:pt>
    <dgm:pt modelId="{CE730903-B1CB-4FF6-AC99-67454B054984}" type="pres">
      <dgm:prSet presAssocID="{5320EAE9-4625-4C1A-9767-9D579B1CC799}" presName="parentLin" presStyleCnt="0"/>
      <dgm:spPr/>
    </dgm:pt>
    <dgm:pt modelId="{E8871F93-A4D3-45D7-B72A-B796E3988F3D}" type="pres">
      <dgm:prSet presAssocID="{5320EAE9-4625-4C1A-9767-9D579B1CC799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8499B324-0F23-4270-88F9-DF8BD9AA1897}" type="pres">
      <dgm:prSet presAssocID="{5320EAE9-4625-4C1A-9767-9D579B1CC799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B61FC5-2CF5-4660-AD64-3F3149769C7E}" type="pres">
      <dgm:prSet presAssocID="{5320EAE9-4625-4C1A-9767-9D579B1CC799}" presName="negativeSpace" presStyleCnt="0"/>
      <dgm:spPr/>
    </dgm:pt>
    <dgm:pt modelId="{6889FFD1-D4B6-4597-8DCD-6922CACBADFB}" type="pres">
      <dgm:prSet presAssocID="{5320EAE9-4625-4C1A-9767-9D579B1CC799}" presName="childText" presStyleLbl="conFgAcc1" presStyleIdx="4" presStyleCnt="6">
        <dgm:presLayoutVars>
          <dgm:bulletEnabled val="1"/>
        </dgm:presLayoutVars>
      </dgm:prSet>
      <dgm:spPr/>
    </dgm:pt>
    <dgm:pt modelId="{C03849BF-C12E-42DE-B3DB-AF2B4DF16929}" type="pres">
      <dgm:prSet presAssocID="{35360CB7-10D6-4D4D-9B48-E239C859CEAA}" presName="spaceBetweenRectangles" presStyleCnt="0"/>
      <dgm:spPr/>
    </dgm:pt>
    <dgm:pt modelId="{ECDBAF3B-5804-4841-94F6-A340A35883B1}" type="pres">
      <dgm:prSet presAssocID="{B2FBC709-E438-4606-A4E7-0701A3CBCC0A}" presName="parentLin" presStyleCnt="0"/>
      <dgm:spPr/>
    </dgm:pt>
    <dgm:pt modelId="{CB2AF69B-8B01-4044-8FB5-9E6F41566B46}" type="pres">
      <dgm:prSet presAssocID="{B2FBC709-E438-4606-A4E7-0701A3CBCC0A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50B454B8-6D68-4E37-B120-E9658EF052F2}" type="pres">
      <dgm:prSet presAssocID="{B2FBC709-E438-4606-A4E7-0701A3CBCC0A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AFF9D0-B5DB-4657-8950-897B61402703}" type="pres">
      <dgm:prSet presAssocID="{B2FBC709-E438-4606-A4E7-0701A3CBCC0A}" presName="negativeSpace" presStyleCnt="0"/>
      <dgm:spPr/>
    </dgm:pt>
    <dgm:pt modelId="{96E0B08C-E80B-4A3F-9D2F-6C41CA0BD078}" type="pres">
      <dgm:prSet presAssocID="{B2FBC709-E438-4606-A4E7-0701A3CBCC0A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1F0700AA-1EDB-403F-8238-FC470EDD4608}" type="presOf" srcId="{BA323B64-16E8-486D-A1B3-E6B565A625D0}" destId="{FC79A574-1800-4BE5-9B1B-5CF219B9AC93}" srcOrd="1" destOrd="0" presId="urn:microsoft.com/office/officeart/2005/8/layout/list1"/>
    <dgm:cxn modelId="{A42CCE20-AA7E-47AF-9CAE-0CC024CA6282}" srcId="{3674ED33-2219-476C-9C54-CD1789413BC3}" destId="{5320EAE9-4625-4C1A-9767-9D579B1CC799}" srcOrd="4" destOrd="0" parTransId="{EEE0F00E-67B4-440A-90B0-29719DCA47FF}" sibTransId="{35360CB7-10D6-4D4D-9B48-E239C859CEAA}"/>
    <dgm:cxn modelId="{451E204E-5303-4B70-892F-8CB8433230C6}" type="presOf" srcId="{3674ED33-2219-476C-9C54-CD1789413BC3}" destId="{D7C19E1F-9B2A-4700-AD5A-4DEE7291320C}" srcOrd="0" destOrd="0" presId="urn:microsoft.com/office/officeart/2005/8/layout/list1"/>
    <dgm:cxn modelId="{C41BA58D-AB32-4D77-9283-FDD5D6AED16C}" srcId="{3674ED33-2219-476C-9C54-CD1789413BC3}" destId="{B2FBC709-E438-4606-A4E7-0701A3CBCC0A}" srcOrd="5" destOrd="0" parTransId="{B07BEA91-9235-4F11-BDD5-641FC725A6D6}" sibTransId="{8B765682-D5C2-4D2F-8716-6831BB8A899B}"/>
    <dgm:cxn modelId="{90C8837D-ABC1-4FF2-BC86-BEA145E5BE0A}" type="presOf" srcId="{B2FBC709-E438-4606-A4E7-0701A3CBCC0A}" destId="{50B454B8-6D68-4E37-B120-E9658EF052F2}" srcOrd="1" destOrd="0" presId="urn:microsoft.com/office/officeart/2005/8/layout/list1"/>
    <dgm:cxn modelId="{D1B68016-75B2-4003-962E-78E8DD980B98}" type="presOf" srcId="{084BF362-5994-45BC-BBCF-72C3E154EED0}" destId="{63AD4A9D-BBF2-44E4-A382-5DC97F52CD2A}" srcOrd="0" destOrd="0" presId="urn:microsoft.com/office/officeart/2005/8/layout/list1"/>
    <dgm:cxn modelId="{D51633B0-9BE9-4456-A12C-A19284809D18}" srcId="{3674ED33-2219-476C-9C54-CD1789413BC3}" destId="{084BF362-5994-45BC-BBCF-72C3E154EED0}" srcOrd="3" destOrd="0" parTransId="{0D06F58E-B59D-4853-A44E-6C93A8CC904F}" sibTransId="{4002B704-8729-415F-8C9C-C9272C9CD2B4}"/>
    <dgm:cxn modelId="{B155F7B5-7AC1-4206-A36E-AF73D94F54F4}" type="presOf" srcId="{5320EAE9-4625-4C1A-9767-9D579B1CC799}" destId="{8499B324-0F23-4270-88F9-DF8BD9AA1897}" srcOrd="1" destOrd="0" presId="urn:microsoft.com/office/officeart/2005/8/layout/list1"/>
    <dgm:cxn modelId="{BA46912E-FA41-4A86-B6F2-501AF7BFA0D6}" type="presOf" srcId="{FB25F006-6194-4053-9CFD-AF8A5C7841A7}" destId="{CBC31ED6-10A0-466B-9E22-697C0B595D6A}" srcOrd="1" destOrd="0" presId="urn:microsoft.com/office/officeart/2005/8/layout/list1"/>
    <dgm:cxn modelId="{4619C11B-28B5-4D39-BE72-D57B7B26842C}" type="presOf" srcId="{08FCE16E-64BD-44FE-92F9-72F52C4028CD}" destId="{C3C1E05D-DE2E-4288-90D9-10F8E170F5CC}" srcOrd="0" destOrd="0" presId="urn:microsoft.com/office/officeart/2005/8/layout/list1"/>
    <dgm:cxn modelId="{76920617-C40A-4E98-8D0F-261DDDC11BC3}" type="presOf" srcId="{B2FBC709-E438-4606-A4E7-0701A3CBCC0A}" destId="{CB2AF69B-8B01-4044-8FB5-9E6F41566B46}" srcOrd="0" destOrd="0" presId="urn:microsoft.com/office/officeart/2005/8/layout/list1"/>
    <dgm:cxn modelId="{6353C583-9701-4BEA-BA69-1DEF9C7396A9}" type="presOf" srcId="{08FCE16E-64BD-44FE-92F9-72F52C4028CD}" destId="{F44E5215-D5AD-493F-8C5A-0B8F63D3B52E}" srcOrd="1" destOrd="0" presId="urn:microsoft.com/office/officeart/2005/8/layout/list1"/>
    <dgm:cxn modelId="{2B999C24-BB53-4986-B2C7-EAE138BB6EBC}" type="presOf" srcId="{BA323B64-16E8-486D-A1B3-E6B565A625D0}" destId="{6DE3A97B-45EE-4E45-99B0-8A5C2582719D}" srcOrd="0" destOrd="0" presId="urn:microsoft.com/office/officeart/2005/8/layout/list1"/>
    <dgm:cxn modelId="{54B9B1DB-0F2B-4B29-A71A-829308DD16C2}" srcId="{3674ED33-2219-476C-9C54-CD1789413BC3}" destId="{BA323B64-16E8-486D-A1B3-E6B565A625D0}" srcOrd="0" destOrd="0" parTransId="{D6C95AE9-76B6-4E19-BE16-CE68A2A1D574}" sibTransId="{6B47B386-36DE-4E3C-AA9E-EF6A27D8CC6D}"/>
    <dgm:cxn modelId="{15E3FB8B-E178-4B45-AC13-ACD6FCDD6670}" srcId="{3674ED33-2219-476C-9C54-CD1789413BC3}" destId="{FB25F006-6194-4053-9CFD-AF8A5C7841A7}" srcOrd="1" destOrd="0" parTransId="{73458086-F021-4BB8-B1CE-6FAFBD0937DB}" sibTransId="{818A2D2D-0192-454E-8934-2E96E546DD0F}"/>
    <dgm:cxn modelId="{D73E1D41-6F55-4EB2-AAFD-8B8FE20BC137}" type="presOf" srcId="{5320EAE9-4625-4C1A-9767-9D579B1CC799}" destId="{E8871F93-A4D3-45D7-B72A-B796E3988F3D}" srcOrd="0" destOrd="0" presId="urn:microsoft.com/office/officeart/2005/8/layout/list1"/>
    <dgm:cxn modelId="{6EF82858-D46B-48BB-BD91-FE119607876C}" type="presOf" srcId="{084BF362-5994-45BC-BBCF-72C3E154EED0}" destId="{DE946FD4-3776-48C4-9FA5-007B27747451}" srcOrd="1" destOrd="0" presId="urn:microsoft.com/office/officeart/2005/8/layout/list1"/>
    <dgm:cxn modelId="{66170E4F-18A4-4211-97CB-7521485508B2}" srcId="{3674ED33-2219-476C-9C54-CD1789413BC3}" destId="{08FCE16E-64BD-44FE-92F9-72F52C4028CD}" srcOrd="2" destOrd="0" parTransId="{089A5867-4CED-4D7C-B2FB-5C0082A43A39}" sibTransId="{206E1530-D188-428A-8959-18608AC458D4}"/>
    <dgm:cxn modelId="{B02F7C08-1A9A-4076-8C51-F34B419DE909}" type="presOf" srcId="{FB25F006-6194-4053-9CFD-AF8A5C7841A7}" destId="{21310977-876C-431B-8418-2D0D79D4768F}" srcOrd="0" destOrd="0" presId="urn:microsoft.com/office/officeart/2005/8/layout/list1"/>
    <dgm:cxn modelId="{FCC76485-DABB-4245-9F95-DCADDC890832}" type="presParOf" srcId="{D7C19E1F-9B2A-4700-AD5A-4DEE7291320C}" destId="{93F82C9C-4876-4550-9DEE-EF20DEDA5D25}" srcOrd="0" destOrd="0" presId="urn:microsoft.com/office/officeart/2005/8/layout/list1"/>
    <dgm:cxn modelId="{8FF985CE-E33A-43ED-BB63-2FF0BE8E729E}" type="presParOf" srcId="{93F82C9C-4876-4550-9DEE-EF20DEDA5D25}" destId="{6DE3A97B-45EE-4E45-99B0-8A5C2582719D}" srcOrd="0" destOrd="0" presId="urn:microsoft.com/office/officeart/2005/8/layout/list1"/>
    <dgm:cxn modelId="{819566EA-83A0-45CB-B320-0937A95EBD2C}" type="presParOf" srcId="{93F82C9C-4876-4550-9DEE-EF20DEDA5D25}" destId="{FC79A574-1800-4BE5-9B1B-5CF219B9AC93}" srcOrd="1" destOrd="0" presId="urn:microsoft.com/office/officeart/2005/8/layout/list1"/>
    <dgm:cxn modelId="{0FF88FFC-A8DB-48CF-9DFC-9665857E4165}" type="presParOf" srcId="{D7C19E1F-9B2A-4700-AD5A-4DEE7291320C}" destId="{0AC8995E-7EAA-452E-9AAA-E9C3AAB22E5F}" srcOrd="1" destOrd="0" presId="urn:microsoft.com/office/officeart/2005/8/layout/list1"/>
    <dgm:cxn modelId="{9E9CA283-BF92-4D2C-9A73-1AE0993D9C32}" type="presParOf" srcId="{D7C19E1F-9B2A-4700-AD5A-4DEE7291320C}" destId="{26C24316-6CA9-4459-B9BF-AA696186F91B}" srcOrd="2" destOrd="0" presId="urn:microsoft.com/office/officeart/2005/8/layout/list1"/>
    <dgm:cxn modelId="{8F7E14F0-A609-437E-BA39-CA50DE008B37}" type="presParOf" srcId="{D7C19E1F-9B2A-4700-AD5A-4DEE7291320C}" destId="{714FA056-0564-4C19-BDAF-F9E1ADC1BB9C}" srcOrd="3" destOrd="0" presId="urn:microsoft.com/office/officeart/2005/8/layout/list1"/>
    <dgm:cxn modelId="{251E1C32-FF40-4023-82C8-EE84C5DBAA62}" type="presParOf" srcId="{D7C19E1F-9B2A-4700-AD5A-4DEE7291320C}" destId="{5D5E96FB-D70D-47A3-862E-B019AC031D79}" srcOrd="4" destOrd="0" presId="urn:microsoft.com/office/officeart/2005/8/layout/list1"/>
    <dgm:cxn modelId="{8CB473A4-11AF-4F8F-AFDA-FAD6A08EA7B0}" type="presParOf" srcId="{5D5E96FB-D70D-47A3-862E-B019AC031D79}" destId="{21310977-876C-431B-8418-2D0D79D4768F}" srcOrd="0" destOrd="0" presId="urn:microsoft.com/office/officeart/2005/8/layout/list1"/>
    <dgm:cxn modelId="{80A36766-23D6-423D-94C2-2ACE86FF3B76}" type="presParOf" srcId="{5D5E96FB-D70D-47A3-862E-B019AC031D79}" destId="{CBC31ED6-10A0-466B-9E22-697C0B595D6A}" srcOrd="1" destOrd="0" presId="urn:microsoft.com/office/officeart/2005/8/layout/list1"/>
    <dgm:cxn modelId="{FF54C73E-D071-4658-8895-5AB3D82158EE}" type="presParOf" srcId="{D7C19E1F-9B2A-4700-AD5A-4DEE7291320C}" destId="{71CD9007-4E5C-452E-BD74-3794872B5ABB}" srcOrd="5" destOrd="0" presId="urn:microsoft.com/office/officeart/2005/8/layout/list1"/>
    <dgm:cxn modelId="{FF0AE48B-7A51-415E-826C-CF503AC8ADC8}" type="presParOf" srcId="{D7C19E1F-9B2A-4700-AD5A-4DEE7291320C}" destId="{834B945D-0623-4397-9DB3-53D4CB196360}" srcOrd="6" destOrd="0" presId="urn:microsoft.com/office/officeart/2005/8/layout/list1"/>
    <dgm:cxn modelId="{ED69567E-B2AF-4480-B5BA-D45A5CC3A6AD}" type="presParOf" srcId="{D7C19E1F-9B2A-4700-AD5A-4DEE7291320C}" destId="{BA51FE23-D830-469B-8B22-B4D828F913FC}" srcOrd="7" destOrd="0" presId="urn:microsoft.com/office/officeart/2005/8/layout/list1"/>
    <dgm:cxn modelId="{6814C857-170E-46FE-B8C0-C04666BD1968}" type="presParOf" srcId="{D7C19E1F-9B2A-4700-AD5A-4DEE7291320C}" destId="{A590F282-20EE-458F-819C-93267C3910EA}" srcOrd="8" destOrd="0" presId="urn:microsoft.com/office/officeart/2005/8/layout/list1"/>
    <dgm:cxn modelId="{7D7CAB6A-1314-42F8-ADFE-F29F950FB96C}" type="presParOf" srcId="{A590F282-20EE-458F-819C-93267C3910EA}" destId="{C3C1E05D-DE2E-4288-90D9-10F8E170F5CC}" srcOrd="0" destOrd="0" presId="urn:microsoft.com/office/officeart/2005/8/layout/list1"/>
    <dgm:cxn modelId="{AB0BE239-ED7C-40E2-AC45-29CD784FE3D3}" type="presParOf" srcId="{A590F282-20EE-458F-819C-93267C3910EA}" destId="{F44E5215-D5AD-493F-8C5A-0B8F63D3B52E}" srcOrd="1" destOrd="0" presId="urn:microsoft.com/office/officeart/2005/8/layout/list1"/>
    <dgm:cxn modelId="{5AC0848D-4AF8-4D16-A071-81870AF9BE44}" type="presParOf" srcId="{D7C19E1F-9B2A-4700-AD5A-4DEE7291320C}" destId="{4796ED15-5344-476F-BC7A-1078921D489C}" srcOrd="9" destOrd="0" presId="urn:microsoft.com/office/officeart/2005/8/layout/list1"/>
    <dgm:cxn modelId="{8D95CECB-2C0E-4FF5-9EEA-E7B8894DC458}" type="presParOf" srcId="{D7C19E1F-9B2A-4700-AD5A-4DEE7291320C}" destId="{DC24E6F6-A856-4268-984F-B8246A03232B}" srcOrd="10" destOrd="0" presId="urn:microsoft.com/office/officeart/2005/8/layout/list1"/>
    <dgm:cxn modelId="{401C805E-6960-47E6-8F44-43662BBC4B65}" type="presParOf" srcId="{D7C19E1F-9B2A-4700-AD5A-4DEE7291320C}" destId="{77FBC3A5-E846-41EF-97EE-8D7117CF0029}" srcOrd="11" destOrd="0" presId="urn:microsoft.com/office/officeart/2005/8/layout/list1"/>
    <dgm:cxn modelId="{5131CC90-6689-491F-8985-A4084365D3BB}" type="presParOf" srcId="{D7C19E1F-9B2A-4700-AD5A-4DEE7291320C}" destId="{40430893-4A5D-4EDB-ADCF-450142E967D0}" srcOrd="12" destOrd="0" presId="urn:microsoft.com/office/officeart/2005/8/layout/list1"/>
    <dgm:cxn modelId="{BD984EFD-BD71-49B5-BB15-B854D8050D23}" type="presParOf" srcId="{40430893-4A5D-4EDB-ADCF-450142E967D0}" destId="{63AD4A9D-BBF2-44E4-A382-5DC97F52CD2A}" srcOrd="0" destOrd="0" presId="urn:microsoft.com/office/officeart/2005/8/layout/list1"/>
    <dgm:cxn modelId="{D93F4A25-30EF-45D8-9E4C-94C9D8018B1E}" type="presParOf" srcId="{40430893-4A5D-4EDB-ADCF-450142E967D0}" destId="{DE946FD4-3776-48C4-9FA5-007B27747451}" srcOrd="1" destOrd="0" presId="urn:microsoft.com/office/officeart/2005/8/layout/list1"/>
    <dgm:cxn modelId="{D1C9D370-4D55-443E-8079-433AA5E56657}" type="presParOf" srcId="{D7C19E1F-9B2A-4700-AD5A-4DEE7291320C}" destId="{F3DCFAD9-8302-4657-9624-1E38A02C08C4}" srcOrd="13" destOrd="0" presId="urn:microsoft.com/office/officeart/2005/8/layout/list1"/>
    <dgm:cxn modelId="{86C8051D-0859-4793-ABD9-8EF5595C6435}" type="presParOf" srcId="{D7C19E1F-9B2A-4700-AD5A-4DEE7291320C}" destId="{B1FFB518-7EAA-48F8-BAA9-C8DE4D415492}" srcOrd="14" destOrd="0" presId="urn:microsoft.com/office/officeart/2005/8/layout/list1"/>
    <dgm:cxn modelId="{CF2E15CE-F0EC-4340-A477-9D4DBBAE643D}" type="presParOf" srcId="{D7C19E1F-9B2A-4700-AD5A-4DEE7291320C}" destId="{FB7B936A-4B43-4E23-9112-2BEE2A4CB857}" srcOrd="15" destOrd="0" presId="urn:microsoft.com/office/officeart/2005/8/layout/list1"/>
    <dgm:cxn modelId="{58D0F742-F705-44A4-8C77-804784F50CF7}" type="presParOf" srcId="{D7C19E1F-9B2A-4700-AD5A-4DEE7291320C}" destId="{CE730903-B1CB-4FF6-AC99-67454B054984}" srcOrd="16" destOrd="0" presId="urn:microsoft.com/office/officeart/2005/8/layout/list1"/>
    <dgm:cxn modelId="{8F30AE3A-3166-4C54-8C63-6CEC8C3B2C24}" type="presParOf" srcId="{CE730903-B1CB-4FF6-AC99-67454B054984}" destId="{E8871F93-A4D3-45D7-B72A-B796E3988F3D}" srcOrd="0" destOrd="0" presId="urn:microsoft.com/office/officeart/2005/8/layout/list1"/>
    <dgm:cxn modelId="{28353411-D919-4020-9BF6-D5C92A69A54D}" type="presParOf" srcId="{CE730903-B1CB-4FF6-AC99-67454B054984}" destId="{8499B324-0F23-4270-88F9-DF8BD9AA1897}" srcOrd="1" destOrd="0" presId="urn:microsoft.com/office/officeart/2005/8/layout/list1"/>
    <dgm:cxn modelId="{9B11BB8A-25C2-4325-A794-F10EE5B9C1FB}" type="presParOf" srcId="{D7C19E1F-9B2A-4700-AD5A-4DEE7291320C}" destId="{6CB61FC5-2CF5-4660-AD64-3F3149769C7E}" srcOrd="17" destOrd="0" presId="urn:microsoft.com/office/officeart/2005/8/layout/list1"/>
    <dgm:cxn modelId="{AE040CBD-7657-4B84-B882-AE075EAA988E}" type="presParOf" srcId="{D7C19E1F-9B2A-4700-AD5A-4DEE7291320C}" destId="{6889FFD1-D4B6-4597-8DCD-6922CACBADFB}" srcOrd="18" destOrd="0" presId="urn:microsoft.com/office/officeart/2005/8/layout/list1"/>
    <dgm:cxn modelId="{7A75CAB1-1470-4B3F-AAC6-20FD3C56968C}" type="presParOf" srcId="{D7C19E1F-9B2A-4700-AD5A-4DEE7291320C}" destId="{C03849BF-C12E-42DE-B3DB-AF2B4DF16929}" srcOrd="19" destOrd="0" presId="urn:microsoft.com/office/officeart/2005/8/layout/list1"/>
    <dgm:cxn modelId="{1171B9EF-C8D5-4857-81C2-518C2F175089}" type="presParOf" srcId="{D7C19E1F-9B2A-4700-AD5A-4DEE7291320C}" destId="{ECDBAF3B-5804-4841-94F6-A340A35883B1}" srcOrd="20" destOrd="0" presId="urn:microsoft.com/office/officeart/2005/8/layout/list1"/>
    <dgm:cxn modelId="{10EF63C3-594C-4D2C-959C-3776DB877D2D}" type="presParOf" srcId="{ECDBAF3B-5804-4841-94F6-A340A35883B1}" destId="{CB2AF69B-8B01-4044-8FB5-9E6F41566B46}" srcOrd="0" destOrd="0" presId="urn:microsoft.com/office/officeart/2005/8/layout/list1"/>
    <dgm:cxn modelId="{1AA00C9B-9ED7-484E-9115-B0A930476592}" type="presParOf" srcId="{ECDBAF3B-5804-4841-94F6-A340A35883B1}" destId="{50B454B8-6D68-4E37-B120-E9658EF052F2}" srcOrd="1" destOrd="0" presId="urn:microsoft.com/office/officeart/2005/8/layout/list1"/>
    <dgm:cxn modelId="{6A44F93C-81A1-49A2-A9B0-41CD2ECC6CEC}" type="presParOf" srcId="{D7C19E1F-9B2A-4700-AD5A-4DEE7291320C}" destId="{99AFF9D0-B5DB-4657-8950-897B61402703}" srcOrd="21" destOrd="0" presId="urn:microsoft.com/office/officeart/2005/8/layout/list1"/>
    <dgm:cxn modelId="{C79DF360-2C5F-491C-B76B-C4D94D4E4BC9}" type="presParOf" srcId="{D7C19E1F-9B2A-4700-AD5A-4DEE7291320C}" destId="{96E0B08C-E80B-4A3F-9D2F-6C41CA0BD078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D7194F4-EB8D-4B01-935E-63CB6A21A22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B2800C0-7DE3-4B4E-88CA-257DB53F3402}">
      <dgm:prSet phldrT="[Текст]" custT="1"/>
      <dgm:spPr/>
      <dgm:t>
        <a:bodyPr/>
        <a:lstStyle/>
        <a:p>
          <a:r>
            <a:rPr lang="ru-RU" sz="2000" b="1" dirty="0" smtClean="0"/>
            <a:t>«Чтение в кружок (попеременное чтение)»</a:t>
          </a:r>
          <a:endParaRPr lang="ru-RU" sz="2000" b="1" dirty="0"/>
        </a:p>
      </dgm:t>
    </dgm:pt>
    <dgm:pt modelId="{5213CF33-43E8-432F-BFCA-2ED9E6806CD9}" type="parTrans" cxnId="{456AFEFC-CD0E-4ED5-BC4A-585841540A9E}">
      <dgm:prSet/>
      <dgm:spPr/>
      <dgm:t>
        <a:bodyPr/>
        <a:lstStyle/>
        <a:p>
          <a:endParaRPr lang="ru-RU"/>
        </a:p>
      </dgm:t>
    </dgm:pt>
    <dgm:pt modelId="{D1B677C0-8345-44B9-9928-47C45975A1FF}" type="sibTrans" cxnId="{456AFEFC-CD0E-4ED5-BC4A-585841540A9E}">
      <dgm:prSet/>
      <dgm:spPr/>
      <dgm:t>
        <a:bodyPr/>
        <a:lstStyle/>
        <a:p>
          <a:endParaRPr lang="ru-RU"/>
        </a:p>
      </dgm:t>
    </dgm:pt>
    <dgm:pt modelId="{AB1DDAA5-EF07-442F-900F-1EC12E703196}">
      <dgm:prSet phldrT="[Текст]" custT="1"/>
      <dgm:spPr/>
      <dgm:t>
        <a:bodyPr/>
        <a:lstStyle/>
        <a:p>
          <a:r>
            <a:rPr lang="ru-RU" sz="2000" b="1" dirty="0" smtClean="0"/>
            <a:t>«Чтение про себя с вопросами»</a:t>
          </a:r>
          <a:endParaRPr lang="ru-RU" sz="2000" b="1" dirty="0"/>
        </a:p>
      </dgm:t>
    </dgm:pt>
    <dgm:pt modelId="{A66AFFA7-1B3A-4DB5-AA59-4491F96A21EC}" type="parTrans" cxnId="{3FE68187-6E3B-48FC-8A34-72192807114A}">
      <dgm:prSet/>
      <dgm:spPr/>
      <dgm:t>
        <a:bodyPr/>
        <a:lstStyle/>
        <a:p>
          <a:endParaRPr lang="ru-RU"/>
        </a:p>
      </dgm:t>
    </dgm:pt>
    <dgm:pt modelId="{677A12F7-A2CA-4C9C-9FF6-6EEE4053A223}" type="sibTrans" cxnId="{3FE68187-6E3B-48FC-8A34-72192807114A}">
      <dgm:prSet/>
      <dgm:spPr/>
      <dgm:t>
        <a:bodyPr/>
        <a:lstStyle/>
        <a:p>
          <a:endParaRPr lang="ru-RU"/>
        </a:p>
      </dgm:t>
    </dgm:pt>
    <dgm:pt modelId="{8A2417E4-AC00-42BA-8BF6-2AAAC1DCA519}">
      <dgm:prSet phldrT="[Текст]" custT="1"/>
      <dgm:spPr/>
      <dgm:t>
        <a:bodyPr/>
        <a:lstStyle/>
        <a:p>
          <a:r>
            <a:rPr lang="ru-RU" sz="2000" b="1" dirty="0" smtClean="0"/>
            <a:t>«Чтение про себя с остановками»</a:t>
          </a:r>
          <a:endParaRPr lang="ru-RU" sz="2000" b="1" dirty="0"/>
        </a:p>
      </dgm:t>
    </dgm:pt>
    <dgm:pt modelId="{BE790DDF-4D93-4531-8804-8C4455FD4AA7}" type="parTrans" cxnId="{31392DB7-022D-4B5C-A3D6-1B1EFF776B35}">
      <dgm:prSet/>
      <dgm:spPr/>
      <dgm:t>
        <a:bodyPr/>
        <a:lstStyle/>
        <a:p>
          <a:endParaRPr lang="ru-RU"/>
        </a:p>
      </dgm:t>
    </dgm:pt>
    <dgm:pt modelId="{986389CA-A5A3-4652-8867-2A7949D2FD5C}" type="sibTrans" cxnId="{31392DB7-022D-4B5C-A3D6-1B1EFF776B35}">
      <dgm:prSet/>
      <dgm:spPr/>
      <dgm:t>
        <a:bodyPr/>
        <a:lstStyle/>
        <a:p>
          <a:endParaRPr lang="ru-RU"/>
        </a:p>
      </dgm:t>
    </dgm:pt>
    <dgm:pt modelId="{E366E3D8-5256-4B92-BE90-7FADB37D55D8}">
      <dgm:prSet phldrT="[Текст]" custT="1"/>
      <dgm:spPr/>
      <dgm:t>
        <a:bodyPr/>
        <a:lstStyle/>
        <a:p>
          <a:r>
            <a:rPr lang="ru-RU" sz="2000" b="1" dirty="0" smtClean="0"/>
            <a:t>«Чтение про себя с пометками»</a:t>
          </a:r>
          <a:endParaRPr lang="ru-RU" sz="2000" b="1" dirty="0"/>
        </a:p>
      </dgm:t>
    </dgm:pt>
    <dgm:pt modelId="{6BCADDF7-0D7E-4A94-8DDC-5B5A5BB46BEB}" type="parTrans" cxnId="{CDD945EA-3822-49BD-85FB-935A475E8213}">
      <dgm:prSet/>
      <dgm:spPr/>
      <dgm:t>
        <a:bodyPr/>
        <a:lstStyle/>
        <a:p>
          <a:endParaRPr lang="ru-RU"/>
        </a:p>
      </dgm:t>
    </dgm:pt>
    <dgm:pt modelId="{238901EB-34F7-43D6-9924-7D9D53BF7EC1}" type="sibTrans" cxnId="{CDD945EA-3822-49BD-85FB-935A475E8213}">
      <dgm:prSet/>
      <dgm:spPr/>
      <dgm:t>
        <a:bodyPr/>
        <a:lstStyle/>
        <a:p>
          <a:endParaRPr lang="ru-RU"/>
        </a:p>
      </dgm:t>
    </dgm:pt>
    <dgm:pt modelId="{BC351632-6F65-4476-8F59-6A48AD864E51}" type="pres">
      <dgm:prSet presAssocID="{1D7194F4-EB8D-4B01-935E-63CB6A21A22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54DF209-00F1-40FC-B767-DDC160E7C544}" type="pres">
      <dgm:prSet presAssocID="{BB2800C0-7DE3-4B4E-88CA-257DB53F3402}" presName="parentLin" presStyleCnt="0"/>
      <dgm:spPr/>
    </dgm:pt>
    <dgm:pt modelId="{8B73AFB1-86AB-409D-8420-565FE4F2D590}" type="pres">
      <dgm:prSet presAssocID="{BB2800C0-7DE3-4B4E-88CA-257DB53F3402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0C966053-158E-44AB-9010-A8D4320F44C8}" type="pres">
      <dgm:prSet presAssocID="{BB2800C0-7DE3-4B4E-88CA-257DB53F3402}" presName="parentText" presStyleLbl="node1" presStyleIdx="0" presStyleCnt="4" custScaleX="125000" custScaleY="21049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8E35F1-5F7E-46E9-A4C8-B123B4A16933}" type="pres">
      <dgm:prSet presAssocID="{BB2800C0-7DE3-4B4E-88CA-257DB53F3402}" presName="negativeSpace" presStyleCnt="0"/>
      <dgm:spPr/>
    </dgm:pt>
    <dgm:pt modelId="{864EAB5C-C627-4E72-B91D-0087144B9129}" type="pres">
      <dgm:prSet presAssocID="{BB2800C0-7DE3-4B4E-88CA-257DB53F3402}" presName="childText" presStyleLbl="conFgAcc1" presStyleIdx="0" presStyleCnt="4">
        <dgm:presLayoutVars>
          <dgm:bulletEnabled val="1"/>
        </dgm:presLayoutVars>
      </dgm:prSet>
      <dgm:spPr/>
    </dgm:pt>
    <dgm:pt modelId="{1EE5A46A-D09D-4667-A210-3AA9D61C8BB2}" type="pres">
      <dgm:prSet presAssocID="{D1B677C0-8345-44B9-9928-47C45975A1FF}" presName="spaceBetweenRectangles" presStyleCnt="0"/>
      <dgm:spPr/>
    </dgm:pt>
    <dgm:pt modelId="{E21CAD91-E840-476A-9051-73F12F2524F2}" type="pres">
      <dgm:prSet presAssocID="{AB1DDAA5-EF07-442F-900F-1EC12E703196}" presName="parentLin" presStyleCnt="0"/>
      <dgm:spPr/>
    </dgm:pt>
    <dgm:pt modelId="{4DB28B5B-33BA-448B-8AE9-D23A5BDA05FD}" type="pres">
      <dgm:prSet presAssocID="{AB1DDAA5-EF07-442F-900F-1EC12E703196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56593AFB-33A3-4781-B99C-CAEBB77781D3}" type="pres">
      <dgm:prSet presAssocID="{AB1DDAA5-EF07-442F-900F-1EC12E703196}" presName="parentText" presStyleLbl="node1" presStyleIdx="1" presStyleCnt="4" custScaleX="121429" custScaleY="2631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E627C9-5090-4BAE-B451-42C286AD5638}" type="pres">
      <dgm:prSet presAssocID="{AB1DDAA5-EF07-442F-900F-1EC12E703196}" presName="negativeSpace" presStyleCnt="0"/>
      <dgm:spPr/>
    </dgm:pt>
    <dgm:pt modelId="{92BBC4A8-6E87-4739-BBA4-FA7B994A9A50}" type="pres">
      <dgm:prSet presAssocID="{AB1DDAA5-EF07-442F-900F-1EC12E703196}" presName="childText" presStyleLbl="conFgAcc1" presStyleIdx="1" presStyleCnt="4">
        <dgm:presLayoutVars>
          <dgm:bulletEnabled val="1"/>
        </dgm:presLayoutVars>
      </dgm:prSet>
      <dgm:spPr/>
    </dgm:pt>
    <dgm:pt modelId="{C4061B1F-0E6F-41FA-93DE-67FBB5AE7548}" type="pres">
      <dgm:prSet presAssocID="{677A12F7-A2CA-4C9C-9FF6-6EEE4053A223}" presName="spaceBetweenRectangles" presStyleCnt="0"/>
      <dgm:spPr/>
    </dgm:pt>
    <dgm:pt modelId="{BDE98FDA-09C3-42BA-BB6A-5F2A50007058}" type="pres">
      <dgm:prSet presAssocID="{8A2417E4-AC00-42BA-8BF6-2AAAC1DCA519}" presName="parentLin" presStyleCnt="0"/>
      <dgm:spPr/>
    </dgm:pt>
    <dgm:pt modelId="{552F1777-136A-4957-8CB4-87195817370D}" type="pres">
      <dgm:prSet presAssocID="{8A2417E4-AC00-42BA-8BF6-2AAAC1DCA519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B78841C7-9AA6-42B0-8848-65A24DA06306}" type="pres">
      <dgm:prSet presAssocID="{8A2417E4-AC00-42BA-8BF6-2AAAC1DCA519}" presName="parentText" presStyleLbl="node1" presStyleIdx="2" presStyleCnt="4" custScaleX="121429" custScaleY="22575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707F32-FFCD-4366-9B9F-08B4950D7D7E}" type="pres">
      <dgm:prSet presAssocID="{8A2417E4-AC00-42BA-8BF6-2AAAC1DCA519}" presName="negativeSpace" presStyleCnt="0"/>
      <dgm:spPr/>
    </dgm:pt>
    <dgm:pt modelId="{9158DE96-35E3-4A81-8F63-05E25A10C00D}" type="pres">
      <dgm:prSet presAssocID="{8A2417E4-AC00-42BA-8BF6-2AAAC1DCA519}" presName="childText" presStyleLbl="conFgAcc1" presStyleIdx="2" presStyleCnt="4">
        <dgm:presLayoutVars>
          <dgm:bulletEnabled val="1"/>
        </dgm:presLayoutVars>
      </dgm:prSet>
      <dgm:spPr/>
    </dgm:pt>
    <dgm:pt modelId="{B3D0E5E5-9128-4AFE-82D9-D737077D7392}" type="pres">
      <dgm:prSet presAssocID="{986389CA-A5A3-4652-8867-2A7949D2FD5C}" presName="spaceBetweenRectangles" presStyleCnt="0"/>
      <dgm:spPr/>
    </dgm:pt>
    <dgm:pt modelId="{9924FB77-6644-4B11-B265-609FB7E4A78E}" type="pres">
      <dgm:prSet presAssocID="{E366E3D8-5256-4B92-BE90-7FADB37D55D8}" presName="parentLin" presStyleCnt="0"/>
      <dgm:spPr/>
    </dgm:pt>
    <dgm:pt modelId="{5A217826-1680-415C-8225-95E36197D79E}" type="pres">
      <dgm:prSet presAssocID="{E366E3D8-5256-4B92-BE90-7FADB37D55D8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0FB70D42-9D9A-4B47-9D07-212F6ED2D78C}" type="pres">
      <dgm:prSet presAssocID="{E366E3D8-5256-4B92-BE90-7FADB37D55D8}" presName="parentText" presStyleLbl="node1" presStyleIdx="3" presStyleCnt="4" custScaleX="125245" custScaleY="2444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CE5896-2B87-4727-8510-ED61BCBA469A}" type="pres">
      <dgm:prSet presAssocID="{E366E3D8-5256-4B92-BE90-7FADB37D55D8}" presName="negativeSpace" presStyleCnt="0"/>
      <dgm:spPr/>
    </dgm:pt>
    <dgm:pt modelId="{2FE56627-35AB-4B10-A5F0-876BD255E1D9}" type="pres">
      <dgm:prSet presAssocID="{E366E3D8-5256-4B92-BE90-7FADB37D55D8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71268217-4F6C-4914-B201-6CB07889A36B}" type="presOf" srcId="{E366E3D8-5256-4B92-BE90-7FADB37D55D8}" destId="{5A217826-1680-415C-8225-95E36197D79E}" srcOrd="0" destOrd="0" presId="urn:microsoft.com/office/officeart/2005/8/layout/list1"/>
    <dgm:cxn modelId="{456AFEFC-CD0E-4ED5-BC4A-585841540A9E}" srcId="{1D7194F4-EB8D-4B01-935E-63CB6A21A22D}" destId="{BB2800C0-7DE3-4B4E-88CA-257DB53F3402}" srcOrd="0" destOrd="0" parTransId="{5213CF33-43E8-432F-BFCA-2ED9E6806CD9}" sibTransId="{D1B677C0-8345-44B9-9928-47C45975A1FF}"/>
    <dgm:cxn modelId="{EA956AF7-3979-488E-B04E-A73E660D93D8}" type="presOf" srcId="{AB1DDAA5-EF07-442F-900F-1EC12E703196}" destId="{4DB28B5B-33BA-448B-8AE9-D23A5BDA05FD}" srcOrd="0" destOrd="0" presId="urn:microsoft.com/office/officeart/2005/8/layout/list1"/>
    <dgm:cxn modelId="{CDD945EA-3822-49BD-85FB-935A475E8213}" srcId="{1D7194F4-EB8D-4B01-935E-63CB6A21A22D}" destId="{E366E3D8-5256-4B92-BE90-7FADB37D55D8}" srcOrd="3" destOrd="0" parTransId="{6BCADDF7-0D7E-4A94-8DDC-5B5A5BB46BEB}" sibTransId="{238901EB-34F7-43D6-9924-7D9D53BF7EC1}"/>
    <dgm:cxn modelId="{31392DB7-022D-4B5C-A3D6-1B1EFF776B35}" srcId="{1D7194F4-EB8D-4B01-935E-63CB6A21A22D}" destId="{8A2417E4-AC00-42BA-8BF6-2AAAC1DCA519}" srcOrd="2" destOrd="0" parTransId="{BE790DDF-4D93-4531-8804-8C4455FD4AA7}" sibTransId="{986389CA-A5A3-4652-8867-2A7949D2FD5C}"/>
    <dgm:cxn modelId="{F0801284-B38E-4E47-BDCC-C04864A6EACB}" type="presOf" srcId="{BB2800C0-7DE3-4B4E-88CA-257DB53F3402}" destId="{0C966053-158E-44AB-9010-A8D4320F44C8}" srcOrd="1" destOrd="0" presId="urn:microsoft.com/office/officeart/2005/8/layout/list1"/>
    <dgm:cxn modelId="{33D7277A-A7D8-4347-BC42-A988E75437EE}" type="presOf" srcId="{AB1DDAA5-EF07-442F-900F-1EC12E703196}" destId="{56593AFB-33A3-4781-B99C-CAEBB77781D3}" srcOrd="1" destOrd="0" presId="urn:microsoft.com/office/officeart/2005/8/layout/list1"/>
    <dgm:cxn modelId="{5FC04EB0-29A9-44FC-B9D7-436A843D3B61}" type="presOf" srcId="{E366E3D8-5256-4B92-BE90-7FADB37D55D8}" destId="{0FB70D42-9D9A-4B47-9D07-212F6ED2D78C}" srcOrd="1" destOrd="0" presId="urn:microsoft.com/office/officeart/2005/8/layout/list1"/>
    <dgm:cxn modelId="{BE9170A1-D1EE-44F3-977E-D09E6853BF90}" type="presOf" srcId="{8A2417E4-AC00-42BA-8BF6-2AAAC1DCA519}" destId="{B78841C7-9AA6-42B0-8848-65A24DA06306}" srcOrd="1" destOrd="0" presId="urn:microsoft.com/office/officeart/2005/8/layout/list1"/>
    <dgm:cxn modelId="{28700DE4-B4D1-4C53-805B-6B1EDAA09A19}" type="presOf" srcId="{1D7194F4-EB8D-4B01-935E-63CB6A21A22D}" destId="{BC351632-6F65-4476-8F59-6A48AD864E51}" srcOrd="0" destOrd="0" presId="urn:microsoft.com/office/officeart/2005/8/layout/list1"/>
    <dgm:cxn modelId="{51AB96D0-1133-476A-AAE6-44616028EE83}" type="presOf" srcId="{BB2800C0-7DE3-4B4E-88CA-257DB53F3402}" destId="{8B73AFB1-86AB-409D-8420-565FE4F2D590}" srcOrd="0" destOrd="0" presId="urn:microsoft.com/office/officeart/2005/8/layout/list1"/>
    <dgm:cxn modelId="{1A949EDE-8A6D-4743-8141-3B706151F49E}" type="presOf" srcId="{8A2417E4-AC00-42BA-8BF6-2AAAC1DCA519}" destId="{552F1777-136A-4957-8CB4-87195817370D}" srcOrd="0" destOrd="0" presId="urn:microsoft.com/office/officeart/2005/8/layout/list1"/>
    <dgm:cxn modelId="{3FE68187-6E3B-48FC-8A34-72192807114A}" srcId="{1D7194F4-EB8D-4B01-935E-63CB6A21A22D}" destId="{AB1DDAA5-EF07-442F-900F-1EC12E703196}" srcOrd="1" destOrd="0" parTransId="{A66AFFA7-1B3A-4DB5-AA59-4491F96A21EC}" sibTransId="{677A12F7-A2CA-4C9C-9FF6-6EEE4053A223}"/>
    <dgm:cxn modelId="{AD4B3F5E-A431-4882-A147-66C4D42BEF3C}" type="presParOf" srcId="{BC351632-6F65-4476-8F59-6A48AD864E51}" destId="{454DF209-00F1-40FC-B767-DDC160E7C544}" srcOrd="0" destOrd="0" presId="urn:microsoft.com/office/officeart/2005/8/layout/list1"/>
    <dgm:cxn modelId="{2399CA97-8F5C-47F9-B1FB-678A292E278A}" type="presParOf" srcId="{454DF209-00F1-40FC-B767-DDC160E7C544}" destId="{8B73AFB1-86AB-409D-8420-565FE4F2D590}" srcOrd="0" destOrd="0" presId="urn:microsoft.com/office/officeart/2005/8/layout/list1"/>
    <dgm:cxn modelId="{508561C0-EDA5-4F5C-9D47-EC3ED595A464}" type="presParOf" srcId="{454DF209-00F1-40FC-B767-DDC160E7C544}" destId="{0C966053-158E-44AB-9010-A8D4320F44C8}" srcOrd="1" destOrd="0" presId="urn:microsoft.com/office/officeart/2005/8/layout/list1"/>
    <dgm:cxn modelId="{D77CC903-FF28-427E-9444-CAEBA6682E4E}" type="presParOf" srcId="{BC351632-6F65-4476-8F59-6A48AD864E51}" destId="{968E35F1-5F7E-46E9-A4C8-B123B4A16933}" srcOrd="1" destOrd="0" presId="urn:microsoft.com/office/officeart/2005/8/layout/list1"/>
    <dgm:cxn modelId="{EE69DCB5-3A78-47FC-A7C9-6195D6C35E8B}" type="presParOf" srcId="{BC351632-6F65-4476-8F59-6A48AD864E51}" destId="{864EAB5C-C627-4E72-B91D-0087144B9129}" srcOrd="2" destOrd="0" presId="urn:microsoft.com/office/officeart/2005/8/layout/list1"/>
    <dgm:cxn modelId="{E84E7B0D-5A7E-48ED-83C4-409444A7A28E}" type="presParOf" srcId="{BC351632-6F65-4476-8F59-6A48AD864E51}" destId="{1EE5A46A-D09D-4667-A210-3AA9D61C8BB2}" srcOrd="3" destOrd="0" presId="urn:microsoft.com/office/officeart/2005/8/layout/list1"/>
    <dgm:cxn modelId="{13A5707A-F65B-4252-BC57-B6356FE3EB7E}" type="presParOf" srcId="{BC351632-6F65-4476-8F59-6A48AD864E51}" destId="{E21CAD91-E840-476A-9051-73F12F2524F2}" srcOrd="4" destOrd="0" presId="urn:microsoft.com/office/officeart/2005/8/layout/list1"/>
    <dgm:cxn modelId="{C2EC35FB-511C-4B00-9CD9-41AC6E751D69}" type="presParOf" srcId="{E21CAD91-E840-476A-9051-73F12F2524F2}" destId="{4DB28B5B-33BA-448B-8AE9-D23A5BDA05FD}" srcOrd="0" destOrd="0" presId="urn:microsoft.com/office/officeart/2005/8/layout/list1"/>
    <dgm:cxn modelId="{BC3BA196-4910-4565-A6FE-0F728CAC2BCF}" type="presParOf" srcId="{E21CAD91-E840-476A-9051-73F12F2524F2}" destId="{56593AFB-33A3-4781-B99C-CAEBB77781D3}" srcOrd="1" destOrd="0" presId="urn:microsoft.com/office/officeart/2005/8/layout/list1"/>
    <dgm:cxn modelId="{A0B813CA-494F-4E40-B436-8AF7CB425FC8}" type="presParOf" srcId="{BC351632-6F65-4476-8F59-6A48AD864E51}" destId="{CBE627C9-5090-4BAE-B451-42C286AD5638}" srcOrd="5" destOrd="0" presId="urn:microsoft.com/office/officeart/2005/8/layout/list1"/>
    <dgm:cxn modelId="{C6966F68-B03E-4343-8EAB-FA2F0DC0129B}" type="presParOf" srcId="{BC351632-6F65-4476-8F59-6A48AD864E51}" destId="{92BBC4A8-6E87-4739-BBA4-FA7B994A9A50}" srcOrd="6" destOrd="0" presId="urn:microsoft.com/office/officeart/2005/8/layout/list1"/>
    <dgm:cxn modelId="{FF97AD72-AE3B-42BF-B42D-A7DB50FE0C90}" type="presParOf" srcId="{BC351632-6F65-4476-8F59-6A48AD864E51}" destId="{C4061B1F-0E6F-41FA-93DE-67FBB5AE7548}" srcOrd="7" destOrd="0" presId="urn:microsoft.com/office/officeart/2005/8/layout/list1"/>
    <dgm:cxn modelId="{6B098AB4-A23D-486E-84F1-9EC5C8635A19}" type="presParOf" srcId="{BC351632-6F65-4476-8F59-6A48AD864E51}" destId="{BDE98FDA-09C3-42BA-BB6A-5F2A50007058}" srcOrd="8" destOrd="0" presId="urn:microsoft.com/office/officeart/2005/8/layout/list1"/>
    <dgm:cxn modelId="{AE923F72-BFE9-4956-A6DE-527E10D520AD}" type="presParOf" srcId="{BDE98FDA-09C3-42BA-BB6A-5F2A50007058}" destId="{552F1777-136A-4957-8CB4-87195817370D}" srcOrd="0" destOrd="0" presId="urn:microsoft.com/office/officeart/2005/8/layout/list1"/>
    <dgm:cxn modelId="{217F7BBC-D338-49FD-8B00-E7849AC61F3B}" type="presParOf" srcId="{BDE98FDA-09C3-42BA-BB6A-5F2A50007058}" destId="{B78841C7-9AA6-42B0-8848-65A24DA06306}" srcOrd="1" destOrd="0" presId="urn:microsoft.com/office/officeart/2005/8/layout/list1"/>
    <dgm:cxn modelId="{8B547343-A19C-4D2F-BFC2-448E3B7FBDC3}" type="presParOf" srcId="{BC351632-6F65-4476-8F59-6A48AD864E51}" destId="{CF707F32-FFCD-4366-9B9F-08B4950D7D7E}" srcOrd="9" destOrd="0" presId="urn:microsoft.com/office/officeart/2005/8/layout/list1"/>
    <dgm:cxn modelId="{014D030F-1AF2-4F0F-8005-1C4F062646AB}" type="presParOf" srcId="{BC351632-6F65-4476-8F59-6A48AD864E51}" destId="{9158DE96-35E3-4A81-8F63-05E25A10C00D}" srcOrd="10" destOrd="0" presId="urn:microsoft.com/office/officeart/2005/8/layout/list1"/>
    <dgm:cxn modelId="{9C958551-1751-484D-A36A-B5DCA46653A9}" type="presParOf" srcId="{BC351632-6F65-4476-8F59-6A48AD864E51}" destId="{B3D0E5E5-9128-4AFE-82D9-D737077D7392}" srcOrd="11" destOrd="0" presId="urn:microsoft.com/office/officeart/2005/8/layout/list1"/>
    <dgm:cxn modelId="{94C6E07E-0099-482E-A9EC-09DF82DCC992}" type="presParOf" srcId="{BC351632-6F65-4476-8F59-6A48AD864E51}" destId="{9924FB77-6644-4B11-B265-609FB7E4A78E}" srcOrd="12" destOrd="0" presId="urn:microsoft.com/office/officeart/2005/8/layout/list1"/>
    <dgm:cxn modelId="{086C0818-4368-4DFF-A4FE-BA4F4E428801}" type="presParOf" srcId="{9924FB77-6644-4B11-B265-609FB7E4A78E}" destId="{5A217826-1680-415C-8225-95E36197D79E}" srcOrd="0" destOrd="0" presId="urn:microsoft.com/office/officeart/2005/8/layout/list1"/>
    <dgm:cxn modelId="{1E25D109-F9DF-4AE3-B39B-E45D127C44E2}" type="presParOf" srcId="{9924FB77-6644-4B11-B265-609FB7E4A78E}" destId="{0FB70D42-9D9A-4B47-9D07-212F6ED2D78C}" srcOrd="1" destOrd="0" presId="urn:microsoft.com/office/officeart/2005/8/layout/list1"/>
    <dgm:cxn modelId="{ABA00B9C-AE7A-4CD2-9E4F-59DDC3AD4F19}" type="presParOf" srcId="{BC351632-6F65-4476-8F59-6A48AD864E51}" destId="{67CE5896-2B87-4727-8510-ED61BCBA469A}" srcOrd="13" destOrd="0" presId="urn:microsoft.com/office/officeart/2005/8/layout/list1"/>
    <dgm:cxn modelId="{A59B6F0B-1DCD-43AE-A33A-D070CE3B5736}" type="presParOf" srcId="{BC351632-6F65-4476-8F59-6A48AD864E51}" destId="{2FE56627-35AB-4B10-A5F0-876BD255E1D9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267CA00-4022-4527-BC11-9DA717EF82C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1B8E28-1C40-4B00-9677-5B8D2DAEB959}">
      <dgm:prSet phldrT="[Текст]" custT="1"/>
      <dgm:spPr/>
      <dgm:t>
        <a:bodyPr/>
        <a:lstStyle/>
        <a:p>
          <a:r>
            <a:rPr lang="ru-RU" sz="1800" b="1" dirty="0" smtClean="0"/>
            <a:t>Постановка вопросов к тексту</a:t>
          </a:r>
          <a:endParaRPr lang="ru-RU" sz="1800" b="1" dirty="0"/>
        </a:p>
      </dgm:t>
    </dgm:pt>
    <dgm:pt modelId="{E005D98D-8CA0-4502-997C-5B6EC0C4B42D}" type="parTrans" cxnId="{16B55DDD-FD2D-403C-936C-760123235D5A}">
      <dgm:prSet/>
      <dgm:spPr/>
      <dgm:t>
        <a:bodyPr/>
        <a:lstStyle/>
        <a:p>
          <a:endParaRPr lang="ru-RU"/>
        </a:p>
      </dgm:t>
    </dgm:pt>
    <dgm:pt modelId="{0D3D8887-E413-4F69-918C-E80EE118DF20}" type="sibTrans" cxnId="{16B55DDD-FD2D-403C-936C-760123235D5A}">
      <dgm:prSet/>
      <dgm:spPr/>
      <dgm:t>
        <a:bodyPr/>
        <a:lstStyle/>
        <a:p>
          <a:endParaRPr lang="ru-RU"/>
        </a:p>
      </dgm:t>
    </dgm:pt>
    <dgm:pt modelId="{F332AFEF-989B-4B26-80A6-7DA81161BF78}">
      <dgm:prSet phldrT="[Текст]" custT="1"/>
      <dgm:spPr/>
      <dgm:t>
        <a:bodyPr/>
        <a:lstStyle/>
        <a:p>
          <a:r>
            <a:rPr lang="ru-RU" sz="1800" b="1" dirty="0" smtClean="0"/>
            <a:t>Составление сводной таблицы</a:t>
          </a:r>
          <a:endParaRPr lang="ru-RU" sz="1800" b="1" dirty="0"/>
        </a:p>
      </dgm:t>
    </dgm:pt>
    <dgm:pt modelId="{AA8F762E-34BC-4DC8-B625-EC5DA4713ED6}" type="parTrans" cxnId="{E94DA39F-1A00-4853-BCE1-311EF0A67164}">
      <dgm:prSet/>
      <dgm:spPr/>
      <dgm:t>
        <a:bodyPr/>
        <a:lstStyle/>
        <a:p>
          <a:endParaRPr lang="ru-RU"/>
        </a:p>
      </dgm:t>
    </dgm:pt>
    <dgm:pt modelId="{99237AF3-1237-4CEA-9B5F-BBC369408347}" type="sibTrans" cxnId="{E94DA39F-1A00-4853-BCE1-311EF0A67164}">
      <dgm:prSet/>
      <dgm:spPr/>
      <dgm:t>
        <a:bodyPr/>
        <a:lstStyle/>
        <a:p>
          <a:endParaRPr lang="ru-RU"/>
        </a:p>
      </dgm:t>
    </dgm:pt>
    <dgm:pt modelId="{94A184EA-7657-44DF-A65E-F2739AB28104}">
      <dgm:prSet phldrT="[Текст]" custT="1"/>
      <dgm:spPr/>
      <dgm:t>
        <a:bodyPr/>
        <a:lstStyle/>
        <a:p>
          <a:r>
            <a:rPr lang="ru-RU" sz="1800" b="1" dirty="0" smtClean="0"/>
            <a:t>Представление текста в форме тезисов</a:t>
          </a:r>
          <a:endParaRPr lang="ru-RU" sz="1800" b="1" dirty="0"/>
        </a:p>
      </dgm:t>
    </dgm:pt>
    <dgm:pt modelId="{F1DE9A02-0D00-4AFC-8571-26A8F280BE3B}" type="parTrans" cxnId="{0913F5AB-07B2-4B07-AE97-1A482B4054F5}">
      <dgm:prSet/>
      <dgm:spPr/>
      <dgm:t>
        <a:bodyPr/>
        <a:lstStyle/>
        <a:p>
          <a:endParaRPr lang="ru-RU"/>
        </a:p>
      </dgm:t>
    </dgm:pt>
    <dgm:pt modelId="{79FBB827-E9A3-46CE-AFC5-FC8EED2F455B}" type="sibTrans" cxnId="{0913F5AB-07B2-4B07-AE97-1A482B4054F5}">
      <dgm:prSet/>
      <dgm:spPr/>
      <dgm:t>
        <a:bodyPr/>
        <a:lstStyle/>
        <a:p>
          <a:endParaRPr lang="ru-RU"/>
        </a:p>
      </dgm:t>
    </dgm:pt>
    <dgm:pt modelId="{D05130AD-7274-46FF-8CFC-785A032BF48D}">
      <dgm:prSet phldrT="[Текст]" custT="1"/>
      <dgm:spPr/>
      <dgm:t>
        <a:bodyPr/>
        <a:lstStyle/>
        <a:p>
          <a:r>
            <a:rPr lang="ru-RU" sz="1800" b="1" dirty="0" smtClean="0"/>
            <a:t>Представление текста в виде графической схемы</a:t>
          </a:r>
          <a:endParaRPr lang="ru-RU" sz="1800" b="1" dirty="0"/>
        </a:p>
      </dgm:t>
    </dgm:pt>
    <dgm:pt modelId="{91046D1B-1BB7-494A-8249-135AB253924D}" type="parTrans" cxnId="{A61CD8A5-94B3-4494-9B56-932A57B05C39}">
      <dgm:prSet/>
      <dgm:spPr/>
      <dgm:t>
        <a:bodyPr/>
        <a:lstStyle/>
        <a:p>
          <a:endParaRPr lang="ru-RU"/>
        </a:p>
      </dgm:t>
    </dgm:pt>
    <dgm:pt modelId="{EDC5B1A5-DA25-4408-8691-68580CE4D01B}" type="sibTrans" cxnId="{A61CD8A5-94B3-4494-9B56-932A57B05C39}">
      <dgm:prSet/>
      <dgm:spPr/>
      <dgm:t>
        <a:bodyPr/>
        <a:lstStyle/>
        <a:p>
          <a:endParaRPr lang="ru-RU"/>
        </a:p>
      </dgm:t>
    </dgm:pt>
    <dgm:pt modelId="{76351DD0-17AB-4AA9-A11C-FFC75E7D5F3A}">
      <dgm:prSet phldrT="[Текст]" custT="1"/>
      <dgm:spPr/>
      <dgm:t>
        <a:bodyPr/>
        <a:lstStyle/>
        <a:p>
          <a:r>
            <a:rPr lang="ru-RU" sz="1800" b="1" dirty="0" smtClean="0"/>
            <a:t>Составление плана</a:t>
          </a:r>
          <a:endParaRPr lang="ru-RU" sz="1800" b="1" dirty="0"/>
        </a:p>
      </dgm:t>
    </dgm:pt>
    <dgm:pt modelId="{2976B427-E563-41E5-99E8-CBE55AFE22FB}" type="parTrans" cxnId="{D93394DC-F02E-4047-91CC-B6F46BB381DB}">
      <dgm:prSet/>
      <dgm:spPr/>
      <dgm:t>
        <a:bodyPr/>
        <a:lstStyle/>
        <a:p>
          <a:endParaRPr lang="ru-RU"/>
        </a:p>
      </dgm:t>
    </dgm:pt>
    <dgm:pt modelId="{6A1003AD-106D-48E0-AC89-38D8BD4BF017}" type="sibTrans" cxnId="{D93394DC-F02E-4047-91CC-B6F46BB381DB}">
      <dgm:prSet/>
      <dgm:spPr/>
      <dgm:t>
        <a:bodyPr/>
        <a:lstStyle/>
        <a:p>
          <a:endParaRPr lang="ru-RU"/>
        </a:p>
      </dgm:t>
    </dgm:pt>
    <dgm:pt modelId="{BC6B0C78-E40C-41C8-B3EE-E90578EC11F3}">
      <dgm:prSet phldrT="[Текст]" custT="1"/>
      <dgm:spPr/>
      <dgm:t>
        <a:bodyPr/>
        <a:lstStyle/>
        <a:p>
          <a:r>
            <a:rPr lang="ru-RU" sz="1800" b="1" dirty="0" smtClean="0"/>
            <a:t>Комментированное чтение</a:t>
          </a:r>
          <a:endParaRPr lang="ru-RU" sz="1800" b="1" dirty="0"/>
        </a:p>
      </dgm:t>
    </dgm:pt>
    <dgm:pt modelId="{00551876-7B9F-41E2-94A5-420977F559E2}" type="parTrans" cxnId="{7732E1FE-55E9-487A-85D1-3D1A7DE06408}">
      <dgm:prSet/>
      <dgm:spPr/>
      <dgm:t>
        <a:bodyPr/>
        <a:lstStyle/>
        <a:p>
          <a:endParaRPr lang="ru-RU"/>
        </a:p>
      </dgm:t>
    </dgm:pt>
    <dgm:pt modelId="{B7E0E8B2-6B5D-4302-80A8-C0C8477A57F9}" type="sibTrans" cxnId="{7732E1FE-55E9-487A-85D1-3D1A7DE06408}">
      <dgm:prSet/>
      <dgm:spPr/>
      <dgm:t>
        <a:bodyPr/>
        <a:lstStyle/>
        <a:p>
          <a:endParaRPr lang="ru-RU"/>
        </a:p>
      </dgm:t>
    </dgm:pt>
    <dgm:pt modelId="{41CF8870-CEDA-4DB5-8F7D-3B7AF6334051}">
      <dgm:prSet phldrT="[Текст]" custT="1"/>
      <dgm:spPr/>
      <dgm:t>
        <a:bodyPr/>
        <a:lstStyle/>
        <a:p>
          <a:r>
            <a:rPr lang="ru-RU" sz="1800" b="1" dirty="0" smtClean="0"/>
            <a:t>Логическое запоминание</a:t>
          </a:r>
          <a:endParaRPr lang="ru-RU" sz="1800" b="1" dirty="0"/>
        </a:p>
      </dgm:t>
    </dgm:pt>
    <dgm:pt modelId="{CF571400-303F-4485-B56B-2AF6C0A1E2DE}" type="parTrans" cxnId="{1797BD43-BBDB-46DE-803F-61FD4F7CA681}">
      <dgm:prSet/>
      <dgm:spPr/>
      <dgm:t>
        <a:bodyPr/>
        <a:lstStyle/>
        <a:p>
          <a:endParaRPr lang="ru-RU"/>
        </a:p>
      </dgm:t>
    </dgm:pt>
    <dgm:pt modelId="{A76C728F-63F1-459B-BE10-908F47316D20}" type="sibTrans" cxnId="{1797BD43-BBDB-46DE-803F-61FD4F7CA681}">
      <dgm:prSet/>
      <dgm:spPr/>
      <dgm:t>
        <a:bodyPr/>
        <a:lstStyle/>
        <a:p>
          <a:endParaRPr lang="ru-RU"/>
        </a:p>
      </dgm:t>
    </dgm:pt>
    <dgm:pt modelId="{6E80B7B5-7C55-4244-A571-5B06FE9DA5E7}" type="pres">
      <dgm:prSet presAssocID="{1267CA00-4022-4527-BC11-9DA717EF82C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760F21-E517-4751-84DF-5CA934272A27}" type="pres">
      <dgm:prSet presAssocID="{BE1B8E28-1C40-4B00-9677-5B8D2DAEB959}" presName="parentLin" presStyleCnt="0"/>
      <dgm:spPr/>
    </dgm:pt>
    <dgm:pt modelId="{67FB0D1D-529C-403F-90FB-0033CD819D68}" type="pres">
      <dgm:prSet presAssocID="{BE1B8E28-1C40-4B00-9677-5B8D2DAEB959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A78A5EB6-BA0B-4D6C-8F43-207913C5C546}" type="pres">
      <dgm:prSet presAssocID="{BE1B8E28-1C40-4B00-9677-5B8D2DAEB959}" presName="parentText" presStyleLbl="node1" presStyleIdx="0" presStyleCnt="7" custScaleX="114286" custScaleY="20278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20789D-72DB-48D8-8650-BFF150DFE1CF}" type="pres">
      <dgm:prSet presAssocID="{BE1B8E28-1C40-4B00-9677-5B8D2DAEB959}" presName="negativeSpace" presStyleCnt="0"/>
      <dgm:spPr/>
    </dgm:pt>
    <dgm:pt modelId="{7394B24F-C58B-4874-8DF0-FE0CBB26AFEC}" type="pres">
      <dgm:prSet presAssocID="{BE1B8E28-1C40-4B00-9677-5B8D2DAEB959}" presName="childText" presStyleLbl="conFgAcc1" presStyleIdx="0" presStyleCnt="7">
        <dgm:presLayoutVars>
          <dgm:bulletEnabled val="1"/>
        </dgm:presLayoutVars>
      </dgm:prSet>
      <dgm:spPr/>
    </dgm:pt>
    <dgm:pt modelId="{5A2A9A06-9C08-4DFF-90DE-9D3073A48222}" type="pres">
      <dgm:prSet presAssocID="{0D3D8887-E413-4F69-918C-E80EE118DF20}" presName="spaceBetweenRectangles" presStyleCnt="0"/>
      <dgm:spPr/>
    </dgm:pt>
    <dgm:pt modelId="{DD097512-3E13-4054-B3F9-DA462140394C}" type="pres">
      <dgm:prSet presAssocID="{F332AFEF-989B-4B26-80A6-7DA81161BF78}" presName="parentLin" presStyleCnt="0"/>
      <dgm:spPr/>
    </dgm:pt>
    <dgm:pt modelId="{BC473D28-D89E-4AA8-BEDE-B053AEAD9FAD}" type="pres">
      <dgm:prSet presAssocID="{F332AFEF-989B-4B26-80A6-7DA81161BF78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F2DF5CA4-4330-4C3D-BB85-360819B8CB09}" type="pres">
      <dgm:prSet presAssocID="{F332AFEF-989B-4B26-80A6-7DA81161BF78}" presName="parentText" presStyleLbl="node1" presStyleIdx="1" presStyleCnt="7" custScaleX="114286" custScaleY="21868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185074-9FBD-4168-867F-DD11BAB38F98}" type="pres">
      <dgm:prSet presAssocID="{F332AFEF-989B-4B26-80A6-7DA81161BF78}" presName="negativeSpace" presStyleCnt="0"/>
      <dgm:spPr/>
    </dgm:pt>
    <dgm:pt modelId="{FC769239-F716-466F-A0B1-2C231DE1BD50}" type="pres">
      <dgm:prSet presAssocID="{F332AFEF-989B-4B26-80A6-7DA81161BF78}" presName="childText" presStyleLbl="conFgAcc1" presStyleIdx="1" presStyleCnt="7">
        <dgm:presLayoutVars>
          <dgm:bulletEnabled val="1"/>
        </dgm:presLayoutVars>
      </dgm:prSet>
      <dgm:spPr/>
    </dgm:pt>
    <dgm:pt modelId="{CB8EDAD1-DD0A-4F24-AA14-513E71E54607}" type="pres">
      <dgm:prSet presAssocID="{99237AF3-1237-4CEA-9B5F-BBC369408347}" presName="spaceBetweenRectangles" presStyleCnt="0"/>
      <dgm:spPr/>
    </dgm:pt>
    <dgm:pt modelId="{E9FED42D-C749-45C6-A724-DB1DBC5A6185}" type="pres">
      <dgm:prSet presAssocID="{94A184EA-7657-44DF-A65E-F2739AB28104}" presName="parentLin" presStyleCnt="0"/>
      <dgm:spPr/>
    </dgm:pt>
    <dgm:pt modelId="{DEBEDCB1-D6E7-4A48-A3E3-85EA56216E18}" type="pres">
      <dgm:prSet presAssocID="{94A184EA-7657-44DF-A65E-F2739AB28104}" presName="parentLeftMargin" presStyleLbl="node1" presStyleIdx="1" presStyleCnt="7"/>
      <dgm:spPr/>
      <dgm:t>
        <a:bodyPr/>
        <a:lstStyle/>
        <a:p>
          <a:endParaRPr lang="ru-RU"/>
        </a:p>
      </dgm:t>
    </dgm:pt>
    <dgm:pt modelId="{D4FFFDFD-F0B8-4C1D-BF75-697551A3D255}" type="pres">
      <dgm:prSet presAssocID="{94A184EA-7657-44DF-A65E-F2739AB28104}" presName="parentText" presStyleLbl="node1" presStyleIdx="2" presStyleCnt="7" custScaleX="110714" custScaleY="22446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3DDA5C-407A-4CC9-BDC3-8DE4F3D94B76}" type="pres">
      <dgm:prSet presAssocID="{94A184EA-7657-44DF-A65E-F2739AB28104}" presName="negativeSpace" presStyleCnt="0"/>
      <dgm:spPr/>
    </dgm:pt>
    <dgm:pt modelId="{E1E9FC87-2B93-4D78-B208-4D68933D2375}" type="pres">
      <dgm:prSet presAssocID="{94A184EA-7657-44DF-A65E-F2739AB28104}" presName="childText" presStyleLbl="conFgAcc1" presStyleIdx="2" presStyleCnt="7">
        <dgm:presLayoutVars>
          <dgm:bulletEnabled val="1"/>
        </dgm:presLayoutVars>
      </dgm:prSet>
      <dgm:spPr/>
    </dgm:pt>
    <dgm:pt modelId="{F1B9A90B-0763-4E05-9242-85EABCB7B445}" type="pres">
      <dgm:prSet presAssocID="{79FBB827-E9A3-46CE-AFC5-FC8EED2F455B}" presName="spaceBetweenRectangles" presStyleCnt="0"/>
      <dgm:spPr/>
    </dgm:pt>
    <dgm:pt modelId="{1672C2FF-DADD-40CD-AB2C-44718F5A73C4}" type="pres">
      <dgm:prSet presAssocID="{D05130AD-7274-46FF-8CFC-785A032BF48D}" presName="parentLin" presStyleCnt="0"/>
      <dgm:spPr/>
    </dgm:pt>
    <dgm:pt modelId="{6CC347A1-0D29-42F2-96E2-844F1BDFB38D}" type="pres">
      <dgm:prSet presAssocID="{D05130AD-7274-46FF-8CFC-785A032BF48D}" presName="parentLeftMargin" presStyleLbl="node1" presStyleIdx="2" presStyleCnt="7"/>
      <dgm:spPr/>
      <dgm:t>
        <a:bodyPr/>
        <a:lstStyle/>
        <a:p>
          <a:endParaRPr lang="ru-RU"/>
        </a:p>
      </dgm:t>
    </dgm:pt>
    <dgm:pt modelId="{EFBF0354-83AD-48A6-886C-496FC3005F0D}" type="pres">
      <dgm:prSet presAssocID="{D05130AD-7274-46FF-8CFC-785A032BF48D}" presName="parentText" presStyleLbl="node1" presStyleIdx="3" presStyleCnt="7" custScaleX="114520" custScaleY="26305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229E41-B93D-4026-928D-DD383783F9D8}" type="pres">
      <dgm:prSet presAssocID="{D05130AD-7274-46FF-8CFC-785A032BF48D}" presName="negativeSpace" presStyleCnt="0"/>
      <dgm:spPr/>
    </dgm:pt>
    <dgm:pt modelId="{319FE727-D9ED-456B-8C9E-857E21A3BD1F}" type="pres">
      <dgm:prSet presAssocID="{D05130AD-7274-46FF-8CFC-785A032BF48D}" presName="childText" presStyleLbl="conFgAcc1" presStyleIdx="3" presStyleCnt="7">
        <dgm:presLayoutVars>
          <dgm:bulletEnabled val="1"/>
        </dgm:presLayoutVars>
      </dgm:prSet>
      <dgm:spPr/>
    </dgm:pt>
    <dgm:pt modelId="{531736EC-E0EB-4F08-B2F4-AE9B9C2B8AE8}" type="pres">
      <dgm:prSet presAssocID="{EDC5B1A5-DA25-4408-8691-68580CE4D01B}" presName="spaceBetweenRectangles" presStyleCnt="0"/>
      <dgm:spPr/>
    </dgm:pt>
    <dgm:pt modelId="{A868171F-62FD-471E-9823-A17FFD297742}" type="pres">
      <dgm:prSet presAssocID="{76351DD0-17AB-4AA9-A11C-FFC75E7D5F3A}" presName="parentLin" presStyleCnt="0"/>
      <dgm:spPr/>
    </dgm:pt>
    <dgm:pt modelId="{D13F36E3-EB89-4370-BD82-DDBB3282F3C0}" type="pres">
      <dgm:prSet presAssocID="{76351DD0-17AB-4AA9-A11C-FFC75E7D5F3A}" presName="parentLeftMargin" presStyleLbl="node1" presStyleIdx="3" presStyleCnt="7"/>
      <dgm:spPr/>
      <dgm:t>
        <a:bodyPr/>
        <a:lstStyle/>
        <a:p>
          <a:endParaRPr lang="ru-RU"/>
        </a:p>
      </dgm:t>
    </dgm:pt>
    <dgm:pt modelId="{0212DD41-18CE-4061-82EF-F39DF9086B77}" type="pres">
      <dgm:prSet presAssocID="{76351DD0-17AB-4AA9-A11C-FFC75E7D5F3A}" presName="parentText" presStyleLbl="node1" presStyleIdx="4" presStyleCnt="7" custScaleX="110714" custScaleY="25158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B56B3D-97B6-455A-A3A2-9A43D11F6168}" type="pres">
      <dgm:prSet presAssocID="{76351DD0-17AB-4AA9-A11C-FFC75E7D5F3A}" presName="negativeSpace" presStyleCnt="0"/>
      <dgm:spPr/>
    </dgm:pt>
    <dgm:pt modelId="{870EA097-FFF4-458C-82BF-0ED1AF43290B}" type="pres">
      <dgm:prSet presAssocID="{76351DD0-17AB-4AA9-A11C-FFC75E7D5F3A}" presName="childText" presStyleLbl="conFgAcc1" presStyleIdx="4" presStyleCnt="7">
        <dgm:presLayoutVars>
          <dgm:bulletEnabled val="1"/>
        </dgm:presLayoutVars>
      </dgm:prSet>
      <dgm:spPr/>
    </dgm:pt>
    <dgm:pt modelId="{D06B4C0F-B79B-43F6-B9D7-37A2E9DF13F1}" type="pres">
      <dgm:prSet presAssocID="{6A1003AD-106D-48E0-AC89-38D8BD4BF017}" presName="spaceBetweenRectangles" presStyleCnt="0"/>
      <dgm:spPr/>
    </dgm:pt>
    <dgm:pt modelId="{437ED680-B6F9-420A-A804-48BA838C420C}" type="pres">
      <dgm:prSet presAssocID="{BC6B0C78-E40C-41C8-B3EE-E90578EC11F3}" presName="parentLin" presStyleCnt="0"/>
      <dgm:spPr/>
    </dgm:pt>
    <dgm:pt modelId="{71B12508-B54D-49A9-9C55-CECBF9586CD2}" type="pres">
      <dgm:prSet presAssocID="{BC6B0C78-E40C-41C8-B3EE-E90578EC11F3}" presName="parentLeftMargin" presStyleLbl="node1" presStyleIdx="4" presStyleCnt="7"/>
      <dgm:spPr/>
      <dgm:t>
        <a:bodyPr/>
        <a:lstStyle/>
        <a:p>
          <a:endParaRPr lang="ru-RU"/>
        </a:p>
      </dgm:t>
    </dgm:pt>
    <dgm:pt modelId="{C427EF0A-1DCD-4A60-B952-34F91FAD4293}" type="pres">
      <dgm:prSet presAssocID="{BC6B0C78-E40C-41C8-B3EE-E90578EC11F3}" presName="parentText" presStyleLbl="node1" presStyleIdx="5" presStyleCnt="7" custScaleX="114286" custScaleY="2444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F64A87-C6EB-483C-92C1-C42E60F6EDC6}" type="pres">
      <dgm:prSet presAssocID="{BC6B0C78-E40C-41C8-B3EE-E90578EC11F3}" presName="negativeSpace" presStyleCnt="0"/>
      <dgm:spPr/>
    </dgm:pt>
    <dgm:pt modelId="{BB0B08CA-2E3A-4349-A20C-BBE21E637166}" type="pres">
      <dgm:prSet presAssocID="{BC6B0C78-E40C-41C8-B3EE-E90578EC11F3}" presName="childText" presStyleLbl="conFgAcc1" presStyleIdx="5" presStyleCnt="7">
        <dgm:presLayoutVars>
          <dgm:bulletEnabled val="1"/>
        </dgm:presLayoutVars>
      </dgm:prSet>
      <dgm:spPr/>
    </dgm:pt>
    <dgm:pt modelId="{2D7FB42C-C1AD-4B98-857C-6C1D535A9632}" type="pres">
      <dgm:prSet presAssocID="{B7E0E8B2-6B5D-4302-80A8-C0C8477A57F9}" presName="spaceBetweenRectangles" presStyleCnt="0"/>
      <dgm:spPr/>
    </dgm:pt>
    <dgm:pt modelId="{E6041455-B7DB-444D-9B50-5C7E5A23C2EB}" type="pres">
      <dgm:prSet presAssocID="{41CF8870-CEDA-4DB5-8F7D-3B7AF6334051}" presName="parentLin" presStyleCnt="0"/>
      <dgm:spPr/>
    </dgm:pt>
    <dgm:pt modelId="{BB6B54B5-6773-4EDD-9377-BDDFE72D5C36}" type="pres">
      <dgm:prSet presAssocID="{41CF8870-CEDA-4DB5-8F7D-3B7AF6334051}" presName="parentLeftMargin" presStyleLbl="node1" presStyleIdx="5" presStyleCnt="7"/>
      <dgm:spPr/>
      <dgm:t>
        <a:bodyPr/>
        <a:lstStyle/>
        <a:p>
          <a:endParaRPr lang="ru-RU"/>
        </a:p>
      </dgm:t>
    </dgm:pt>
    <dgm:pt modelId="{2EB2C31B-5C84-46F6-9271-CD2622B73EC3}" type="pres">
      <dgm:prSet presAssocID="{41CF8870-CEDA-4DB5-8F7D-3B7AF6334051}" presName="parentText" presStyleLbl="node1" presStyleIdx="6" presStyleCnt="7" custScaleX="110714" custScaleY="2997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468489-A541-4384-9C72-41FC5924290F}" type="pres">
      <dgm:prSet presAssocID="{41CF8870-CEDA-4DB5-8F7D-3B7AF6334051}" presName="negativeSpace" presStyleCnt="0"/>
      <dgm:spPr/>
    </dgm:pt>
    <dgm:pt modelId="{F094DCF4-65A7-48F3-9794-27CECFC3EA34}" type="pres">
      <dgm:prSet presAssocID="{41CF8870-CEDA-4DB5-8F7D-3B7AF6334051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58505C4B-64E9-401B-8F5E-8C51A98313C9}" type="presOf" srcId="{BE1B8E28-1C40-4B00-9677-5B8D2DAEB959}" destId="{67FB0D1D-529C-403F-90FB-0033CD819D68}" srcOrd="0" destOrd="0" presId="urn:microsoft.com/office/officeart/2005/8/layout/list1"/>
    <dgm:cxn modelId="{16B55DDD-FD2D-403C-936C-760123235D5A}" srcId="{1267CA00-4022-4527-BC11-9DA717EF82C9}" destId="{BE1B8E28-1C40-4B00-9677-5B8D2DAEB959}" srcOrd="0" destOrd="0" parTransId="{E005D98D-8CA0-4502-997C-5B6EC0C4B42D}" sibTransId="{0D3D8887-E413-4F69-918C-E80EE118DF20}"/>
    <dgm:cxn modelId="{BC1DF805-F69D-4587-87C2-7D90C4195F01}" type="presOf" srcId="{94A184EA-7657-44DF-A65E-F2739AB28104}" destId="{D4FFFDFD-F0B8-4C1D-BF75-697551A3D255}" srcOrd="1" destOrd="0" presId="urn:microsoft.com/office/officeart/2005/8/layout/list1"/>
    <dgm:cxn modelId="{D93394DC-F02E-4047-91CC-B6F46BB381DB}" srcId="{1267CA00-4022-4527-BC11-9DA717EF82C9}" destId="{76351DD0-17AB-4AA9-A11C-FFC75E7D5F3A}" srcOrd="4" destOrd="0" parTransId="{2976B427-E563-41E5-99E8-CBE55AFE22FB}" sibTransId="{6A1003AD-106D-48E0-AC89-38D8BD4BF017}"/>
    <dgm:cxn modelId="{7732E1FE-55E9-487A-85D1-3D1A7DE06408}" srcId="{1267CA00-4022-4527-BC11-9DA717EF82C9}" destId="{BC6B0C78-E40C-41C8-B3EE-E90578EC11F3}" srcOrd="5" destOrd="0" parTransId="{00551876-7B9F-41E2-94A5-420977F559E2}" sibTransId="{B7E0E8B2-6B5D-4302-80A8-C0C8477A57F9}"/>
    <dgm:cxn modelId="{58E56186-27C1-447A-85FB-8D1122B50933}" type="presOf" srcId="{76351DD0-17AB-4AA9-A11C-FFC75E7D5F3A}" destId="{D13F36E3-EB89-4370-BD82-DDBB3282F3C0}" srcOrd="0" destOrd="0" presId="urn:microsoft.com/office/officeart/2005/8/layout/list1"/>
    <dgm:cxn modelId="{3D181B03-AE0E-4973-BACE-65FA666EABD0}" type="presOf" srcId="{D05130AD-7274-46FF-8CFC-785A032BF48D}" destId="{EFBF0354-83AD-48A6-886C-496FC3005F0D}" srcOrd="1" destOrd="0" presId="urn:microsoft.com/office/officeart/2005/8/layout/list1"/>
    <dgm:cxn modelId="{F0E3D4E7-4D81-4A45-99D4-7F94A78FA0AF}" type="presOf" srcId="{BC6B0C78-E40C-41C8-B3EE-E90578EC11F3}" destId="{C427EF0A-1DCD-4A60-B952-34F91FAD4293}" srcOrd="1" destOrd="0" presId="urn:microsoft.com/office/officeart/2005/8/layout/list1"/>
    <dgm:cxn modelId="{17422562-508D-4286-AC56-14099FDF12D0}" type="presOf" srcId="{F332AFEF-989B-4B26-80A6-7DA81161BF78}" destId="{BC473D28-D89E-4AA8-BEDE-B053AEAD9FAD}" srcOrd="0" destOrd="0" presId="urn:microsoft.com/office/officeart/2005/8/layout/list1"/>
    <dgm:cxn modelId="{A2BCFD42-48FF-483C-85F2-0A2385E2484D}" type="presOf" srcId="{BC6B0C78-E40C-41C8-B3EE-E90578EC11F3}" destId="{71B12508-B54D-49A9-9C55-CECBF9586CD2}" srcOrd="0" destOrd="0" presId="urn:microsoft.com/office/officeart/2005/8/layout/list1"/>
    <dgm:cxn modelId="{2F36C7A2-9947-40F8-8239-81760003547C}" type="presOf" srcId="{1267CA00-4022-4527-BC11-9DA717EF82C9}" destId="{6E80B7B5-7C55-4244-A571-5B06FE9DA5E7}" srcOrd="0" destOrd="0" presId="urn:microsoft.com/office/officeart/2005/8/layout/list1"/>
    <dgm:cxn modelId="{E94DA39F-1A00-4853-BCE1-311EF0A67164}" srcId="{1267CA00-4022-4527-BC11-9DA717EF82C9}" destId="{F332AFEF-989B-4B26-80A6-7DA81161BF78}" srcOrd="1" destOrd="0" parTransId="{AA8F762E-34BC-4DC8-B625-EC5DA4713ED6}" sibTransId="{99237AF3-1237-4CEA-9B5F-BBC369408347}"/>
    <dgm:cxn modelId="{1797BD43-BBDB-46DE-803F-61FD4F7CA681}" srcId="{1267CA00-4022-4527-BC11-9DA717EF82C9}" destId="{41CF8870-CEDA-4DB5-8F7D-3B7AF6334051}" srcOrd="6" destOrd="0" parTransId="{CF571400-303F-4485-B56B-2AF6C0A1E2DE}" sibTransId="{A76C728F-63F1-459B-BE10-908F47316D20}"/>
    <dgm:cxn modelId="{151F3310-4DBC-45D3-B295-DEF665BFE0D1}" type="presOf" srcId="{41CF8870-CEDA-4DB5-8F7D-3B7AF6334051}" destId="{BB6B54B5-6773-4EDD-9377-BDDFE72D5C36}" srcOrd="0" destOrd="0" presId="urn:microsoft.com/office/officeart/2005/8/layout/list1"/>
    <dgm:cxn modelId="{CFB9C752-35F8-488E-8A45-5FFA6115395B}" type="presOf" srcId="{41CF8870-CEDA-4DB5-8F7D-3B7AF6334051}" destId="{2EB2C31B-5C84-46F6-9271-CD2622B73EC3}" srcOrd="1" destOrd="0" presId="urn:microsoft.com/office/officeart/2005/8/layout/list1"/>
    <dgm:cxn modelId="{33C1AF3E-30FB-4D67-A9CE-580F243494C1}" type="presOf" srcId="{94A184EA-7657-44DF-A65E-F2739AB28104}" destId="{DEBEDCB1-D6E7-4A48-A3E3-85EA56216E18}" srcOrd="0" destOrd="0" presId="urn:microsoft.com/office/officeart/2005/8/layout/list1"/>
    <dgm:cxn modelId="{14ACD8E8-E83E-4EDF-BF2C-5163B63E9800}" type="presOf" srcId="{F332AFEF-989B-4B26-80A6-7DA81161BF78}" destId="{F2DF5CA4-4330-4C3D-BB85-360819B8CB09}" srcOrd="1" destOrd="0" presId="urn:microsoft.com/office/officeart/2005/8/layout/list1"/>
    <dgm:cxn modelId="{8424AC5B-FA69-4776-B60A-09ABD1E9541D}" type="presOf" srcId="{BE1B8E28-1C40-4B00-9677-5B8D2DAEB959}" destId="{A78A5EB6-BA0B-4D6C-8F43-207913C5C546}" srcOrd="1" destOrd="0" presId="urn:microsoft.com/office/officeart/2005/8/layout/list1"/>
    <dgm:cxn modelId="{8C17B776-9541-4F7C-92CA-1F68C59E13D3}" type="presOf" srcId="{76351DD0-17AB-4AA9-A11C-FFC75E7D5F3A}" destId="{0212DD41-18CE-4061-82EF-F39DF9086B77}" srcOrd="1" destOrd="0" presId="urn:microsoft.com/office/officeart/2005/8/layout/list1"/>
    <dgm:cxn modelId="{1F8CAE14-035E-4A72-97A4-8F02A3B16C98}" type="presOf" srcId="{D05130AD-7274-46FF-8CFC-785A032BF48D}" destId="{6CC347A1-0D29-42F2-96E2-844F1BDFB38D}" srcOrd="0" destOrd="0" presId="urn:microsoft.com/office/officeart/2005/8/layout/list1"/>
    <dgm:cxn modelId="{A61CD8A5-94B3-4494-9B56-932A57B05C39}" srcId="{1267CA00-4022-4527-BC11-9DA717EF82C9}" destId="{D05130AD-7274-46FF-8CFC-785A032BF48D}" srcOrd="3" destOrd="0" parTransId="{91046D1B-1BB7-494A-8249-135AB253924D}" sibTransId="{EDC5B1A5-DA25-4408-8691-68580CE4D01B}"/>
    <dgm:cxn modelId="{0913F5AB-07B2-4B07-AE97-1A482B4054F5}" srcId="{1267CA00-4022-4527-BC11-9DA717EF82C9}" destId="{94A184EA-7657-44DF-A65E-F2739AB28104}" srcOrd="2" destOrd="0" parTransId="{F1DE9A02-0D00-4AFC-8571-26A8F280BE3B}" sibTransId="{79FBB827-E9A3-46CE-AFC5-FC8EED2F455B}"/>
    <dgm:cxn modelId="{8F756A1B-BA6A-4F06-99FB-072E38DB284C}" type="presParOf" srcId="{6E80B7B5-7C55-4244-A571-5B06FE9DA5E7}" destId="{D5760F21-E517-4751-84DF-5CA934272A27}" srcOrd="0" destOrd="0" presId="urn:microsoft.com/office/officeart/2005/8/layout/list1"/>
    <dgm:cxn modelId="{EBF082F4-7CB7-44F2-A1CA-8230470F18B7}" type="presParOf" srcId="{D5760F21-E517-4751-84DF-5CA934272A27}" destId="{67FB0D1D-529C-403F-90FB-0033CD819D68}" srcOrd="0" destOrd="0" presId="urn:microsoft.com/office/officeart/2005/8/layout/list1"/>
    <dgm:cxn modelId="{3E4E897F-ABF3-4310-B6B5-FFDEA9DDABCD}" type="presParOf" srcId="{D5760F21-E517-4751-84DF-5CA934272A27}" destId="{A78A5EB6-BA0B-4D6C-8F43-207913C5C546}" srcOrd="1" destOrd="0" presId="urn:microsoft.com/office/officeart/2005/8/layout/list1"/>
    <dgm:cxn modelId="{2207158F-1358-490E-8DD9-292B15AAA411}" type="presParOf" srcId="{6E80B7B5-7C55-4244-A571-5B06FE9DA5E7}" destId="{A220789D-72DB-48D8-8650-BFF150DFE1CF}" srcOrd="1" destOrd="0" presId="urn:microsoft.com/office/officeart/2005/8/layout/list1"/>
    <dgm:cxn modelId="{30F0A851-035C-4CCA-963D-5F16E67821F0}" type="presParOf" srcId="{6E80B7B5-7C55-4244-A571-5B06FE9DA5E7}" destId="{7394B24F-C58B-4874-8DF0-FE0CBB26AFEC}" srcOrd="2" destOrd="0" presId="urn:microsoft.com/office/officeart/2005/8/layout/list1"/>
    <dgm:cxn modelId="{F2C3651A-BD3A-45A3-AD2E-6CE2C3EDC54E}" type="presParOf" srcId="{6E80B7B5-7C55-4244-A571-5B06FE9DA5E7}" destId="{5A2A9A06-9C08-4DFF-90DE-9D3073A48222}" srcOrd="3" destOrd="0" presId="urn:microsoft.com/office/officeart/2005/8/layout/list1"/>
    <dgm:cxn modelId="{FD0E94E0-D547-4007-A19C-1F17B47D228A}" type="presParOf" srcId="{6E80B7B5-7C55-4244-A571-5B06FE9DA5E7}" destId="{DD097512-3E13-4054-B3F9-DA462140394C}" srcOrd="4" destOrd="0" presId="urn:microsoft.com/office/officeart/2005/8/layout/list1"/>
    <dgm:cxn modelId="{A948381C-ACDC-46BC-920F-E32ADCAB6C98}" type="presParOf" srcId="{DD097512-3E13-4054-B3F9-DA462140394C}" destId="{BC473D28-D89E-4AA8-BEDE-B053AEAD9FAD}" srcOrd="0" destOrd="0" presId="urn:microsoft.com/office/officeart/2005/8/layout/list1"/>
    <dgm:cxn modelId="{0AA0A499-ED85-445C-A19F-548718959D4B}" type="presParOf" srcId="{DD097512-3E13-4054-B3F9-DA462140394C}" destId="{F2DF5CA4-4330-4C3D-BB85-360819B8CB09}" srcOrd="1" destOrd="0" presId="urn:microsoft.com/office/officeart/2005/8/layout/list1"/>
    <dgm:cxn modelId="{F4AC5059-0CB5-4BCB-9D1B-5B72717CF8F3}" type="presParOf" srcId="{6E80B7B5-7C55-4244-A571-5B06FE9DA5E7}" destId="{C3185074-9FBD-4168-867F-DD11BAB38F98}" srcOrd="5" destOrd="0" presId="urn:microsoft.com/office/officeart/2005/8/layout/list1"/>
    <dgm:cxn modelId="{8D009E45-2A82-462D-9404-A5C32D65C82B}" type="presParOf" srcId="{6E80B7B5-7C55-4244-A571-5B06FE9DA5E7}" destId="{FC769239-F716-466F-A0B1-2C231DE1BD50}" srcOrd="6" destOrd="0" presId="urn:microsoft.com/office/officeart/2005/8/layout/list1"/>
    <dgm:cxn modelId="{E9221753-2B6E-47BD-8857-8D8F4B24FE9A}" type="presParOf" srcId="{6E80B7B5-7C55-4244-A571-5B06FE9DA5E7}" destId="{CB8EDAD1-DD0A-4F24-AA14-513E71E54607}" srcOrd="7" destOrd="0" presId="urn:microsoft.com/office/officeart/2005/8/layout/list1"/>
    <dgm:cxn modelId="{C271EF0F-765D-48A1-9BB4-EAE91DF025E2}" type="presParOf" srcId="{6E80B7B5-7C55-4244-A571-5B06FE9DA5E7}" destId="{E9FED42D-C749-45C6-A724-DB1DBC5A6185}" srcOrd="8" destOrd="0" presId="urn:microsoft.com/office/officeart/2005/8/layout/list1"/>
    <dgm:cxn modelId="{466FCE0E-C435-480E-AC15-F1928ECDDA45}" type="presParOf" srcId="{E9FED42D-C749-45C6-A724-DB1DBC5A6185}" destId="{DEBEDCB1-D6E7-4A48-A3E3-85EA56216E18}" srcOrd="0" destOrd="0" presId="urn:microsoft.com/office/officeart/2005/8/layout/list1"/>
    <dgm:cxn modelId="{4A6C2F38-3F45-4FFC-BBCF-4C40E7F12ACC}" type="presParOf" srcId="{E9FED42D-C749-45C6-A724-DB1DBC5A6185}" destId="{D4FFFDFD-F0B8-4C1D-BF75-697551A3D255}" srcOrd="1" destOrd="0" presId="urn:microsoft.com/office/officeart/2005/8/layout/list1"/>
    <dgm:cxn modelId="{C8D3F693-F839-4CC1-BD54-6D98C1915504}" type="presParOf" srcId="{6E80B7B5-7C55-4244-A571-5B06FE9DA5E7}" destId="{5B3DDA5C-407A-4CC9-BDC3-8DE4F3D94B76}" srcOrd="9" destOrd="0" presId="urn:microsoft.com/office/officeart/2005/8/layout/list1"/>
    <dgm:cxn modelId="{F5F40E6E-16C4-4A5B-B6ED-8ED9B206597D}" type="presParOf" srcId="{6E80B7B5-7C55-4244-A571-5B06FE9DA5E7}" destId="{E1E9FC87-2B93-4D78-B208-4D68933D2375}" srcOrd="10" destOrd="0" presId="urn:microsoft.com/office/officeart/2005/8/layout/list1"/>
    <dgm:cxn modelId="{619DD091-8021-4A3C-9A58-C37E0DEB33FD}" type="presParOf" srcId="{6E80B7B5-7C55-4244-A571-5B06FE9DA5E7}" destId="{F1B9A90B-0763-4E05-9242-85EABCB7B445}" srcOrd="11" destOrd="0" presId="urn:microsoft.com/office/officeart/2005/8/layout/list1"/>
    <dgm:cxn modelId="{975710BA-9764-41D0-8483-3009D8A84DFC}" type="presParOf" srcId="{6E80B7B5-7C55-4244-A571-5B06FE9DA5E7}" destId="{1672C2FF-DADD-40CD-AB2C-44718F5A73C4}" srcOrd="12" destOrd="0" presId="urn:microsoft.com/office/officeart/2005/8/layout/list1"/>
    <dgm:cxn modelId="{02FEB33F-29D4-4B35-B72D-892FDC69A1A3}" type="presParOf" srcId="{1672C2FF-DADD-40CD-AB2C-44718F5A73C4}" destId="{6CC347A1-0D29-42F2-96E2-844F1BDFB38D}" srcOrd="0" destOrd="0" presId="urn:microsoft.com/office/officeart/2005/8/layout/list1"/>
    <dgm:cxn modelId="{675C363F-6FCD-4595-A186-4BCFEEF95798}" type="presParOf" srcId="{1672C2FF-DADD-40CD-AB2C-44718F5A73C4}" destId="{EFBF0354-83AD-48A6-886C-496FC3005F0D}" srcOrd="1" destOrd="0" presId="urn:microsoft.com/office/officeart/2005/8/layout/list1"/>
    <dgm:cxn modelId="{94E06BB7-DC31-479D-A6AC-B9618512D486}" type="presParOf" srcId="{6E80B7B5-7C55-4244-A571-5B06FE9DA5E7}" destId="{C5229E41-B93D-4026-928D-DD383783F9D8}" srcOrd="13" destOrd="0" presId="urn:microsoft.com/office/officeart/2005/8/layout/list1"/>
    <dgm:cxn modelId="{4F82CE93-465F-47AC-B0D5-0C5F9D83637B}" type="presParOf" srcId="{6E80B7B5-7C55-4244-A571-5B06FE9DA5E7}" destId="{319FE727-D9ED-456B-8C9E-857E21A3BD1F}" srcOrd="14" destOrd="0" presId="urn:microsoft.com/office/officeart/2005/8/layout/list1"/>
    <dgm:cxn modelId="{DFFD1202-BBF7-48A0-B3CD-06C236F12BD7}" type="presParOf" srcId="{6E80B7B5-7C55-4244-A571-5B06FE9DA5E7}" destId="{531736EC-E0EB-4F08-B2F4-AE9B9C2B8AE8}" srcOrd="15" destOrd="0" presId="urn:microsoft.com/office/officeart/2005/8/layout/list1"/>
    <dgm:cxn modelId="{87D36BB2-9C87-4C9E-BFE6-6A71FF18D2E2}" type="presParOf" srcId="{6E80B7B5-7C55-4244-A571-5B06FE9DA5E7}" destId="{A868171F-62FD-471E-9823-A17FFD297742}" srcOrd="16" destOrd="0" presId="urn:microsoft.com/office/officeart/2005/8/layout/list1"/>
    <dgm:cxn modelId="{898EA41E-8545-47DE-B9E9-3D78E6202868}" type="presParOf" srcId="{A868171F-62FD-471E-9823-A17FFD297742}" destId="{D13F36E3-EB89-4370-BD82-DDBB3282F3C0}" srcOrd="0" destOrd="0" presId="urn:microsoft.com/office/officeart/2005/8/layout/list1"/>
    <dgm:cxn modelId="{8BC80E64-619A-4DED-98FA-1B65E325C8A8}" type="presParOf" srcId="{A868171F-62FD-471E-9823-A17FFD297742}" destId="{0212DD41-18CE-4061-82EF-F39DF9086B77}" srcOrd="1" destOrd="0" presId="urn:microsoft.com/office/officeart/2005/8/layout/list1"/>
    <dgm:cxn modelId="{AEAFF1D2-36DB-4B1E-8F5B-75BDE222E95E}" type="presParOf" srcId="{6E80B7B5-7C55-4244-A571-5B06FE9DA5E7}" destId="{D2B56B3D-97B6-455A-A3A2-9A43D11F6168}" srcOrd="17" destOrd="0" presId="urn:microsoft.com/office/officeart/2005/8/layout/list1"/>
    <dgm:cxn modelId="{A6786C79-E36F-41F6-8EB5-604F58D26732}" type="presParOf" srcId="{6E80B7B5-7C55-4244-A571-5B06FE9DA5E7}" destId="{870EA097-FFF4-458C-82BF-0ED1AF43290B}" srcOrd="18" destOrd="0" presId="urn:microsoft.com/office/officeart/2005/8/layout/list1"/>
    <dgm:cxn modelId="{616836A0-768B-4157-B799-BCED68D40594}" type="presParOf" srcId="{6E80B7B5-7C55-4244-A571-5B06FE9DA5E7}" destId="{D06B4C0F-B79B-43F6-B9D7-37A2E9DF13F1}" srcOrd="19" destOrd="0" presId="urn:microsoft.com/office/officeart/2005/8/layout/list1"/>
    <dgm:cxn modelId="{4A399627-6CAD-4C06-98A6-E839EC93B7D7}" type="presParOf" srcId="{6E80B7B5-7C55-4244-A571-5B06FE9DA5E7}" destId="{437ED680-B6F9-420A-A804-48BA838C420C}" srcOrd="20" destOrd="0" presId="urn:microsoft.com/office/officeart/2005/8/layout/list1"/>
    <dgm:cxn modelId="{76BDD7C8-BDCF-4DEC-AA35-73B6F4A68B09}" type="presParOf" srcId="{437ED680-B6F9-420A-A804-48BA838C420C}" destId="{71B12508-B54D-49A9-9C55-CECBF9586CD2}" srcOrd="0" destOrd="0" presId="urn:microsoft.com/office/officeart/2005/8/layout/list1"/>
    <dgm:cxn modelId="{19EC28E7-27D4-41B0-94C7-2C0A915EAC1C}" type="presParOf" srcId="{437ED680-B6F9-420A-A804-48BA838C420C}" destId="{C427EF0A-1DCD-4A60-B952-34F91FAD4293}" srcOrd="1" destOrd="0" presId="urn:microsoft.com/office/officeart/2005/8/layout/list1"/>
    <dgm:cxn modelId="{6488B913-7AB1-451C-BDB3-CEC51F36E801}" type="presParOf" srcId="{6E80B7B5-7C55-4244-A571-5B06FE9DA5E7}" destId="{7BF64A87-C6EB-483C-92C1-C42E60F6EDC6}" srcOrd="21" destOrd="0" presId="urn:microsoft.com/office/officeart/2005/8/layout/list1"/>
    <dgm:cxn modelId="{78B83119-4670-4320-A0E9-FB87554EEEF8}" type="presParOf" srcId="{6E80B7B5-7C55-4244-A571-5B06FE9DA5E7}" destId="{BB0B08CA-2E3A-4349-A20C-BBE21E637166}" srcOrd="22" destOrd="0" presId="urn:microsoft.com/office/officeart/2005/8/layout/list1"/>
    <dgm:cxn modelId="{4D9C33F9-F700-4DE2-A726-E60B1E3F1090}" type="presParOf" srcId="{6E80B7B5-7C55-4244-A571-5B06FE9DA5E7}" destId="{2D7FB42C-C1AD-4B98-857C-6C1D535A9632}" srcOrd="23" destOrd="0" presId="urn:microsoft.com/office/officeart/2005/8/layout/list1"/>
    <dgm:cxn modelId="{683BAEBE-F887-4499-9CA2-CDD5C5E668EF}" type="presParOf" srcId="{6E80B7B5-7C55-4244-A571-5B06FE9DA5E7}" destId="{E6041455-B7DB-444D-9B50-5C7E5A23C2EB}" srcOrd="24" destOrd="0" presId="urn:microsoft.com/office/officeart/2005/8/layout/list1"/>
    <dgm:cxn modelId="{46084CE5-6259-4FE0-B195-061D938BE134}" type="presParOf" srcId="{E6041455-B7DB-444D-9B50-5C7E5A23C2EB}" destId="{BB6B54B5-6773-4EDD-9377-BDDFE72D5C36}" srcOrd="0" destOrd="0" presId="urn:microsoft.com/office/officeart/2005/8/layout/list1"/>
    <dgm:cxn modelId="{23E5A0AF-7401-49D4-B5ED-DC29E78BD422}" type="presParOf" srcId="{E6041455-B7DB-444D-9B50-5C7E5A23C2EB}" destId="{2EB2C31B-5C84-46F6-9271-CD2622B73EC3}" srcOrd="1" destOrd="0" presId="urn:microsoft.com/office/officeart/2005/8/layout/list1"/>
    <dgm:cxn modelId="{48C0166C-FB20-4C52-ADED-A9308EE23730}" type="presParOf" srcId="{6E80B7B5-7C55-4244-A571-5B06FE9DA5E7}" destId="{34468489-A541-4384-9C72-41FC5924290F}" srcOrd="25" destOrd="0" presId="urn:microsoft.com/office/officeart/2005/8/layout/list1"/>
    <dgm:cxn modelId="{9AA3AD97-FB9E-4C82-A6F3-E11048B2B089}" type="presParOf" srcId="{6E80B7B5-7C55-4244-A571-5B06FE9DA5E7}" destId="{F094DCF4-65A7-48F3-9794-27CECFC3EA34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99F5B3-AF14-414B-BF25-F3DD46AE0894}">
      <dsp:nvSpPr>
        <dsp:cNvPr id="0" name=""/>
        <dsp:cNvSpPr/>
      </dsp:nvSpPr>
      <dsp:spPr>
        <a:xfrm>
          <a:off x="0" y="0"/>
          <a:ext cx="7924800" cy="121920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b="1" kern="1200" dirty="0" smtClean="0"/>
            <a:t>Функционально грамотная личность</a:t>
          </a:r>
          <a:endParaRPr lang="ru-RU" sz="3700" b="1" kern="1200" dirty="0"/>
        </a:p>
      </dsp:txBody>
      <dsp:txXfrm>
        <a:off x="0" y="0"/>
        <a:ext cx="7924800" cy="1219200"/>
      </dsp:txXfrm>
    </dsp:sp>
    <dsp:sp modelId="{A5346440-7992-46C0-83BE-69EE0BF383A9}">
      <dsp:nvSpPr>
        <dsp:cNvPr id="0" name=""/>
        <dsp:cNvSpPr/>
      </dsp:nvSpPr>
      <dsp:spPr>
        <a:xfrm>
          <a:off x="3869" y="1219200"/>
          <a:ext cx="2639020" cy="25603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Человек познающий</a:t>
          </a:r>
          <a:endParaRPr lang="ru-RU" sz="2500" kern="1200" dirty="0"/>
        </a:p>
      </dsp:txBody>
      <dsp:txXfrm>
        <a:off x="3869" y="1219200"/>
        <a:ext cx="2639020" cy="2560320"/>
      </dsp:txXfrm>
    </dsp:sp>
    <dsp:sp modelId="{92CB3E4F-2773-4B79-A7EE-7E57502D959B}">
      <dsp:nvSpPr>
        <dsp:cNvPr id="0" name=""/>
        <dsp:cNvSpPr/>
      </dsp:nvSpPr>
      <dsp:spPr>
        <a:xfrm>
          <a:off x="2642889" y="1219200"/>
          <a:ext cx="2639020" cy="25603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Человек, умеющий жить среди людей</a:t>
          </a:r>
          <a:endParaRPr lang="ru-RU" sz="2500" kern="1200" dirty="0"/>
        </a:p>
      </dsp:txBody>
      <dsp:txXfrm>
        <a:off x="2642889" y="1219200"/>
        <a:ext cx="2639020" cy="2560320"/>
      </dsp:txXfrm>
    </dsp:sp>
    <dsp:sp modelId="{4D7AFD00-5961-4147-B866-BC72720AE0E0}">
      <dsp:nvSpPr>
        <dsp:cNvPr id="0" name=""/>
        <dsp:cNvSpPr/>
      </dsp:nvSpPr>
      <dsp:spPr>
        <a:xfrm>
          <a:off x="5281910" y="1219200"/>
          <a:ext cx="2639020" cy="25603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Человек самостоятельный</a:t>
          </a:r>
          <a:endParaRPr lang="ru-RU" sz="2500" kern="1200" dirty="0"/>
        </a:p>
      </dsp:txBody>
      <dsp:txXfrm>
        <a:off x="5281910" y="1219200"/>
        <a:ext cx="2639020" cy="2560320"/>
      </dsp:txXfrm>
    </dsp:sp>
    <dsp:sp modelId="{4E53C04C-5151-42F1-B2A5-70D37FD4855A}">
      <dsp:nvSpPr>
        <dsp:cNvPr id="0" name=""/>
        <dsp:cNvSpPr/>
      </dsp:nvSpPr>
      <dsp:spPr>
        <a:xfrm>
          <a:off x="0" y="3779520"/>
          <a:ext cx="7924800" cy="28448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754A8B-DDF3-4DE1-B2F2-1E90D604D16C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6ED918-0409-4CB0-AEA9-FD75E6D790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883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cbs.ru/files/File/smetannikova(1).pdf" TargetMode="External"/><Relationship Id="rId2" Type="http://schemas.openxmlformats.org/officeDocument/2006/relationships/hyperlink" Target="http://www.school2100.ru/school2100/nashi_tehnologii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elezneva-lichnost.ru/strategii-chteniya/index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Читательская грамотность и стратегии чтения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90800" y="4724400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Галактионова Наталья Евгеньевна, учитель русского языка и литературы МАОУ «Гимназия №80 г. Челябинска »</a:t>
            </a:r>
            <a:endParaRPr lang="ru-RU" sz="28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04800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Стратегии чтения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2192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Стратегия читателя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увидеть замысел писателя, отнестись к нему критически и, пользуясь стратегиями раскрытия смысла текста и выявления позиции автора, либо принять его, либо отвергнуть.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3200400"/>
            <a:ext cx="8229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Основное условие отнесения действия к стратегии – наличие одинакового способа работы с материалом при изменении самого материала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5029200"/>
            <a:ext cx="830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Стратегия выбирается каждым читателем под конкретную цель чтения и конкретный текст при работе в определённом учебном контексте.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22860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Этапы работы с текстом</a:t>
            </a:r>
            <a:endParaRPr lang="ru-RU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1371600" y="1371600"/>
          <a:ext cx="6629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457200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Стратегии </a:t>
            </a:r>
            <a:r>
              <a:rPr lang="ru-RU" sz="2400" b="1" dirty="0" err="1" smtClean="0">
                <a:solidFill>
                  <a:srgbClr val="FF0000"/>
                </a:solidFill>
              </a:rPr>
              <a:t>предтекстовой</a:t>
            </a:r>
            <a:r>
              <a:rPr lang="ru-RU" sz="2400" b="1" dirty="0" smtClean="0">
                <a:solidFill>
                  <a:srgbClr val="FF0000"/>
                </a:solidFill>
              </a:rPr>
              <a:t> деятельности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066800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нацелены на постановку задач чтения и на выбор вида чтения, актуализацию предшествующих знаний и опыта, понятий и словаря текста, а также на создание мотивации к чтению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1371600" y="2438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30480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«Мозговой штурм»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3429000" y="1981200"/>
            <a:ext cx="2971800" cy="2590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038600" y="2590800"/>
            <a:ext cx="190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Появление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и развитие кино</a:t>
            </a:r>
            <a:endParaRPr lang="ru-RU" sz="2400" b="1" dirty="0">
              <a:solidFill>
                <a:schemeClr val="bg1"/>
              </a:solidFill>
            </a:endParaRPr>
          </a:p>
        </p:txBody>
      </p:sp>
      <p:cxnSp>
        <p:nvCxnSpPr>
          <p:cNvPr id="12" name="Прямая со стрелкой 11"/>
          <p:cNvCxnSpPr>
            <a:stCxn id="5" idx="3"/>
          </p:cNvCxnSpPr>
          <p:nvPr/>
        </p:nvCxnSpPr>
        <p:spPr>
          <a:xfrm flipH="1">
            <a:off x="2438400" y="4192586"/>
            <a:ext cx="1425810" cy="83661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953000" y="4572000"/>
            <a:ext cx="114300" cy="1371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5" idx="5"/>
          </p:cNvCxnSpPr>
          <p:nvPr/>
        </p:nvCxnSpPr>
        <p:spPr>
          <a:xfrm>
            <a:off x="5965590" y="4192586"/>
            <a:ext cx="1349610" cy="106521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5" idx="6"/>
          </p:cNvCxnSpPr>
          <p:nvPr/>
        </p:nvCxnSpPr>
        <p:spPr>
          <a:xfrm>
            <a:off x="6400800" y="3276600"/>
            <a:ext cx="1905000" cy="914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5" idx="2"/>
          </p:cNvCxnSpPr>
          <p:nvPr/>
        </p:nvCxnSpPr>
        <p:spPr>
          <a:xfrm flipH="1">
            <a:off x="1905000" y="3276600"/>
            <a:ext cx="1524000" cy="533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5" idx="1"/>
          </p:cNvCxnSpPr>
          <p:nvPr/>
        </p:nvCxnSpPr>
        <p:spPr>
          <a:xfrm flipH="1" flipV="1">
            <a:off x="1828800" y="1752600"/>
            <a:ext cx="2035410" cy="60801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5" idx="7"/>
          </p:cNvCxnSpPr>
          <p:nvPr/>
        </p:nvCxnSpPr>
        <p:spPr>
          <a:xfrm flipV="1">
            <a:off x="5965590" y="1524000"/>
            <a:ext cx="1883010" cy="83661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381000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«Глоссарий»</a:t>
            </a:r>
            <a:endParaRPr lang="ru-RU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990600"/>
            <a:ext cx="80772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Посмотрите на список слов и отметьте те, которые могут быть связаны с текстом:</a:t>
            </a:r>
          </a:p>
          <a:p>
            <a:pPr marL="457200" indent="-457200"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Фотография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Движущиеся картинки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Целлулоидная плёнка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Иллюзия движения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Фабрика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Поезд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Техник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Нью-Йорк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Братья Люмьер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Эдисон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Зворыкин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 Закончив чтение текста, вернитесь к данным словам и посмотрите на значение и употребление слов, использованных в тексте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81000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«Ориентиры предвосхищения»</a:t>
            </a:r>
            <a:endParaRPr lang="ru-RU" sz="28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28600" y="990600"/>
          <a:ext cx="8458200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2819400"/>
                <a:gridCol w="2819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До чтения текста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Суждения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После чтения текста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ru-RU" dirty="0" smtClean="0"/>
                        <a:t> Родина документальных и художественных фильмов – Париж.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Синематограф – это аппарат для демонстрации фильмов.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Первые показы были неудачны.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Изобретателем аппарата для демонстрации картинок является Зворыкин.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dirty="0" smtClean="0"/>
                        <a:t> Родоначальник художественных фильмов неизвестен.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Братья Люмьер создали первый кинофильмы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3810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«Батарея вопросов»</a:t>
            </a:r>
            <a:endParaRPr lang="ru-RU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1600200"/>
            <a:ext cx="7391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Когда и где произошло рождение кино?</a:t>
            </a:r>
          </a:p>
          <a:p>
            <a:pPr>
              <a:buFontTx/>
              <a:buChar char="-"/>
            </a:pP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Кто является «отцом-основателем» кинематографа?</a:t>
            </a:r>
          </a:p>
          <a:p>
            <a:pPr>
              <a:buFontTx/>
              <a:buChar char="-"/>
            </a:pP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какими техническими идеями связано появление кино?</a:t>
            </a:r>
          </a:p>
          <a:p>
            <a:pPr>
              <a:buFontTx/>
              <a:buChar char="-"/>
            </a:pP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происходила демонстрация первого фильма?</a:t>
            </a:r>
          </a:p>
          <a:p>
            <a:pPr>
              <a:buFontTx/>
              <a:buChar char="-"/>
            </a:pP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показывали?</a:t>
            </a:r>
          </a:p>
          <a:p>
            <a:pPr>
              <a:buFontTx/>
              <a:buChar char="-"/>
            </a:pP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Откуда вам всё это известно? И т.д.</a:t>
            </a:r>
            <a:endParaRPr lang="ru-RU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8100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«Рассечение вопроса»</a:t>
            </a:r>
            <a:endParaRPr lang="ru-RU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6002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Прочитайте заглавие текста и разделите его на смысловые группы. О чём, как вы думаете, пойдёт речь в тексте?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381000"/>
            <a:ext cx="769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«Предваряющие вопросы»</a:t>
            </a:r>
            <a:endParaRPr lang="ru-RU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1447800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Просмотрите текст быстро.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Ответьте на вопрос, заданный в названии текста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Стратегии текстовой деятельности</a:t>
            </a:r>
            <a:endParaRPr lang="ru-RU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447800"/>
            <a:ext cx="8077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Функциональная грамотность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способность человека использовать приобретаемые в течение жизни знания для решения широкого диапазона жизненных задач в различных сферах человеческой деятельности, общения и социальных отношений»</a:t>
            </a:r>
          </a:p>
          <a:p>
            <a:pPr algn="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А. А. Леонтьев.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45720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«Чтение про себя с пометками»</a:t>
            </a:r>
            <a:endParaRPr lang="ru-RU" sz="28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00" y="1397000"/>
          <a:ext cx="6705601" cy="104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494"/>
                <a:gridCol w="2263494"/>
                <a:gridCol w="2178613"/>
              </a:tblGrid>
              <a:tr h="104140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+ ПОНЯЛ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- НЕ ПОНЯЛ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? НАДО ОБСУДИТЬ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00200" y="4038600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или такие:</a:t>
            </a:r>
            <a:endParaRPr lang="ru-RU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219200" y="1397000"/>
          <a:ext cx="6400800" cy="2565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3200400"/>
              </a:tblGrid>
              <a:tr h="855133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+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СОГЛАСЕН</a:t>
                      </a:r>
                      <a:endParaRPr lang="ru-RU" sz="2400" b="1" dirty="0"/>
                    </a:p>
                  </a:txBody>
                  <a:tcPr/>
                </a:tc>
              </a:tr>
              <a:tr h="855133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-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НЕ СОГЛАСЕН</a:t>
                      </a:r>
                      <a:endParaRPr lang="ru-RU" sz="2400" b="1" dirty="0"/>
                    </a:p>
                  </a:txBody>
                  <a:tcPr/>
                </a:tc>
              </a:tr>
              <a:tr h="855133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!!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ТРЕБУЕТСЯ ОБСУЖДЕНИЯ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3810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Стратегии </a:t>
            </a:r>
            <a:r>
              <a:rPr lang="ru-RU" sz="2800" b="1" dirty="0" err="1" smtClean="0"/>
              <a:t>послетекстовой</a:t>
            </a:r>
            <a:r>
              <a:rPr lang="ru-RU" sz="2800" b="1" dirty="0" smtClean="0"/>
              <a:t> деятельности</a:t>
            </a:r>
            <a:endParaRPr lang="ru-RU" sz="2800" b="1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990600" y="1066800"/>
          <a:ext cx="7467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81000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Вопросы после текста</a:t>
            </a:r>
            <a:endParaRPr lang="ru-RU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447800"/>
            <a:ext cx="85344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Простой вопрос: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Какие сочетания слов называются фразеологизмами?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Уточняющий вопрос: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прямом или в переносном значении употребляются слова во фразеологизмах?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Интерпретационный вопрос: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Почему фразеологизмы имеются во всех развитых языках мира?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Творческий вопрос: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произошло бы, если бы фразеологизмы исчезли из языка?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Оценочный вопрос: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вы думаете, хорошо или плохо, что в языке есть фразеологические обороты?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Практический вопрос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обычной жизни вы и ваши близкие употребляете фразеологизмы? Если да, то в каких ситуациях?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533400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Составление таблиц</a:t>
            </a:r>
            <a:endParaRPr lang="ru-RU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1295400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«Двойной дневник»</a:t>
            </a:r>
            <a:endParaRPr lang="ru-RU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213360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Заполните таблицу своими наблюдениями: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09600" y="3276600"/>
          <a:ext cx="81534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2030258"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Что привлекло моё внимание в тексте? Ключевые слова (понятия, даты …)</a:t>
                      </a:r>
                      <a:endParaRPr lang="ru-RU" sz="2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Мои комментарии</a:t>
                      </a:r>
                      <a:endParaRPr lang="ru-RU" sz="2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8434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5334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«Сюжетная таблица»</a:t>
            </a:r>
            <a:endParaRPr lang="ru-RU" sz="28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14400" y="1397000"/>
          <a:ext cx="7772400" cy="233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/>
                <a:gridCol w="1554480"/>
                <a:gridCol w="1554480"/>
                <a:gridCol w="1554480"/>
                <a:gridCol w="1554480"/>
              </a:tblGrid>
              <a:tr h="1168400">
                <a:tc>
                  <a:txBody>
                    <a:bodyPr/>
                    <a:lstStyle/>
                    <a:p>
                      <a:pPr algn="ctr"/>
                      <a:r>
                        <a:rPr lang="ru-RU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Кто?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Что?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Когда?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Где?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Почему?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684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68580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Таблица-синтез</a:t>
            </a:r>
            <a:endParaRPr lang="ru-RU" sz="28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57200" y="1397000"/>
          <a:ext cx="8458200" cy="325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2819400"/>
                <a:gridCol w="2819400"/>
              </a:tblGrid>
              <a:tr h="2786743">
                <a:tc>
                  <a:txBody>
                    <a:bodyPr/>
                    <a:lstStyle/>
                    <a:p>
                      <a:r>
                        <a:rPr lang="ru-RU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Ключевые слова (моменты) текста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Выписки из текста (связанные с ключевыми словами)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Почему эта цитата важна (мысли, рассуждения)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6445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276600" y="2590800"/>
            <a:ext cx="3048000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Алгоритм работы с текстом</a:t>
            </a:r>
          </a:p>
          <a:p>
            <a:pPr algn="ctr"/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3505200" y="304800"/>
            <a:ext cx="19812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85800" y="1066800"/>
            <a:ext cx="19050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76200" y="2819400"/>
            <a:ext cx="19050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143000" y="4572000"/>
            <a:ext cx="19050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352800" y="5410200"/>
            <a:ext cx="19050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562600" y="5410200"/>
            <a:ext cx="19050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6705600" y="3962400"/>
            <a:ext cx="19050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6172200" y="914400"/>
            <a:ext cx="19050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7162800" y="2362200"/>
            <a:ext cx="19050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3733800" y="5334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Анализ заголовка (названия)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90600" y="1295400"/>
            <a:ext cx="137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Первичное чтение текста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30480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Выделение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chemeClr val="bg1"/>
                </a:solidFill>
              </a:rPr>
              <a:t>ключевых слов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47800" y="47244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Повторное чтение текста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29000" y="57150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Анализ информации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91200" y="57150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Составление плана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34200" y="42672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Вопросы к тексту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15200" y="2438400"/>
            <a:ext cx="1752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Поэтапная компрессия текста по абзацам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96000" y="1066800"/>
            <a:ext cx="2057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Представление материала в виде схемы, таблицы, графика и др.</a:t>
            </a:r>
            <a:endParaRPr lang="ru-RU" sz="1600" b="1" dirty="0">
              <a:solidFill>
                <a:schemeClr val="bg1"/>
              </a:solidFill>
            </a:endParaRPr>
          </a:p>
        </p:txBody>
      </p:sp>
      <p:cxnSp>
        <p:nvCxnSpPr>
          <p:cNvPr id="32" name="Прямая со стрелкой 31"/>
          <p:cNvCxnSpPr>
            <a:stCxn id="5" idx="2"/>
          </p:cNvCxnSpPr>
          <p:nvPr/>
        </p:nvCxnSpPr>
        <p:spPr>
          <a:xfrm flipH="1">
            <a:off x="2514600" y="952500"/>
            <a:ext cx="990600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6" idx="4"/>
          </p:cNvCxnSpPr>
          <p:nvPr/>
        </p:nvCxnSpPr>
        <p:spPr>
          <a:xfrm flipH="1">
            <a:off x="1143000" y="2286000"/>
            <a:ext cx="4953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7" idx="4"/>
          </p:cNvCxnSpPr>
          <p:nvPr/>
        </p:nvCxnSpPr>
        <p:spPr>
          <a:xfrm>
            <a:off x="1028700" y="4114800"/>
            <a:ext cx="5715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8" idx="4"/>
            <a:endCxn id="9" idx="2"/>
          </p:cNvCxnSpPr>
          <p:nvPr/>
        </p:nvCxnSpPr>
        <p:spPr>
          <a:xfrm>
            <a:off x="2095500" y="5867400"/>
            <a:ext cx="1257300" cy="190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9" idx="6"/>
            <a:endCxn id="10" idx="2"/>
          </p:cNvCxnSpPr>
          <p:nvPr/>
        </p:nvCxnSpPr>
        <p:spPr>
          <a:xfrm>
            <a:off x="5257800" y="60579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10" idx="7"/>
          </p:cNvCxnSpPr>
          <p:nvPr/>
        </p:nvCxnSpPr>
        <p:spPr>
          <a:xfrm flipV="1">
            <a:off x="7188619" y="5257800"/>
            <a:ext cx="202781" cy="3421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>
            <a:stCxn id="13" idx="0"/>
          </p:cNvCxnSpPr>
          <p:nvPr/>
        </p:nvCxnSpPr>
        <p:spPr>
          <a:xfrm flipH="1" flipV="1">
            <a:off x="7696200" y="2133600"/>
            <a:ext cx="4191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>
            <a:endCxn id="13" idx="4"/>
          </p:cNvCxnSpPr>
          <p:nvPr/>
        </p:nvCxnSpPr>
        <p:spPr>
          <a:xfrm flipV="1">
            <a:off x="8001000" y="3657600"/>
            <a:ext cx="1143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>
            <a:stCxn id="4" idx="0"/>
          </p:cNvCxnSpPr>
          <p:nvPr/>
        </p:nvCxnSpPr>
        <p:spPr>
          <a:xfrm flipH="1" flipV="1">
            <a:off x="4724400" y="1600200"/>
            <a:ext cx="762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4572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Образец задания международного исследования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4800" y="1295400"/>
            <a:ext cx="4800600" cy="502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09600" y="1524000"/>
            <a:ext cx="44196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Осторожно – аллерген!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Арахис в лимонном печенье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Дата: </a:t>
            </a:r>
            <a:r>
              <a:rPr lang="ru-RU" sz="1600" dirty="0" smtClean="0">
                <a:solidFill>
                  <a:schemeClr val="bg1"/>
                </a:solidFill>
              </a:rPr>
              <a:t>04 февраля 2008г.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Изготовитель: </a:t>
            </a:r>
            <a:r>
              <a:rPr lang="ru-RU" sz="1600" dirty="0" smtClean="0">
                <a:solidFill>
                  <a:schemeClr val="bg1"/>
                </a:solidFill>
              </a:rPr>
              <a:t>ООО </a:t>
            </a:r>
            <a:r>
              <a:rPr lang="ru-RU" sz="1600" dirty="0" err="1" smtClean="0">
                <a:solidFill>
                  <a:schemeClr val="bg1"/>
                </a:solidFill>
              </a:rPr>
              <a:t>Файн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Фудз</a:t>
            </a:r>
            <a:endParaRPr lang="ru-RU" sz="1600" dirty="0" smtClean="0">
              <a:solidFill>
                <a:schemeClr val="bg1"/>
              </a:solidFill>
            </a:endParaRPr>
          </a:p>
          <a:p>
            <a:r>
              <a:rPr lang="ru-RU" b="1" dirty="0" smtClean="0">
                <a:solidFill>
                  <a:schemeClr val="bg1"/>
                </a:solidFill>
              </a:rPr>
              <a:t>Информация о продукте: </a:t>
            </a:r>
            <a:r>
              <a:rPr lang="ru-RU" sz="1600" dirty="0" smtClean="0">
                <a:solidFill>
                  <a:schemeClr val="bg1"/>
                </a:solidFill>
              </a:rPr>
              <a:t>Лимонное печенье в пачках по 125г (со сроком годности до 18 июня 2008г. И со сроком годности до 01 июля 2008г.)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Подробности: </a:t>
            </a:r>
            <a:r>
              <a:rPr lang="ru-RU" sz="1600" dirty="0" smtClean="0">
                <a:solidFill>
                  <a:schemeClr val="bg1"/>
                </a:solidFill>
              </a:rPr>
              <a:t>Печенье в указанных партиях может содержать арахисовую крошку, не включенную в список исходных продуктов. Тем, кто страдает аллергией на арахис, не следует есть это печенье!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Как поступить: </a:t>
            </a:r>
            <a:r>
              <a:rPr lang="ru-RU" sz="1600" dirty="0" smtClean="0">
                <a:solidFill>
                  <a:schemeClr val="bg1"/>
                </a:solidFill>
              </a:rPr>
              <a:t>Если вы уже купили это печенье, можете вернуть его назад, и вам полностью возместят расходы. За дополнительной информацией обращайтесь по телефону 1800034241.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0" y="1828800"/>
            <a:ext cx="3657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Вопросы к тексту:</a:t>
            </a:r>
          </a:p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поступили бы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купив такое печенье?</a:t>
            </a:r>
          </a:p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Почему бы вы так поступили?</a:t>
            </a:r>
          </a:p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Используйте информацию из текста для обоснования своего ответа.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52400" y="990600"/>
            <a:ext cx="8833559" cy="572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71500" algn="l"/>
              </a:tabLst>
            </a:pP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Бунеева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Е.В.,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Чиндилова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О.В. Технология работы с текстом в начальной школе и 5-6-м классах (технология формирования правильного типа читательской деятельности /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  <a:hlinkClick r:id="rId2"/>
              </a:rPr>
              <a:t>http://www.school2100.ru/school2100/nashi_tehnologii/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71500" algn="l"/>
              </a:tabLst>
            </a:pP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Всеволодова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М. В. Теория функционально-коммуникативного синтаксиса. Фрагмент прикладной (педагогической) модели языка: учебник.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М.: Изд-во МГУ, 2002.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715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Васильевых И. П., Львова С. И. Учимся читать, слушать, говорить, писать: рабочая тетрадь в 2-х частях к учебнику С. И. Львовой и В. В. Львова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Русский язык. 5 класс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М.: Мнемозина, 2014.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715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Васильевых И. П., Львова С. И. Учимся читать, слушать, говорить, писать: рабочая тетрадь в 2-х частях к учебнику С. И. Львовой и В. В. Львова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Русский язык. 6 класс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М.: Мнемозина, 2010.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715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Васильевых И. П.,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Гостева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Ю. Н. Культура речи: рабочая тетрадь по русскому языку: 5 класс.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М.: Экзамен, 2012.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715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Васильевых И. П.,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Гостева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Ю. Н. Культура речи: рабочая тетрадь по русскому языку: 6 класс.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М.: Экзамен, 2012.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715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Васильевых И. П.,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Гостева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Ю. П.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Метапредметные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результаты. Стандартизированные материалы для промежуточной аттестации: 5 класс: пособие для учителя (в комплекте с электронным приложением)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[ Г. С. Ковалева, И. П. Васильевых, Ю. П.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Гостева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др.]; под ред. Г. С. Ковалёвой, Е. Л. Рутковской.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М.: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Спб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.: Просвещение, 2014.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71500" algn="l"/>
              </a:tabLst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Васильевых И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П.,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Гостева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Ю. П.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Метапредметные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результаты. Стандартизированные материалы для промежуточной аттестации: 6 класс: пособие для учителя (в комплекте с электронным приложением)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[ Г. С. Ковалева, И. П. Васильевых, Ю. П.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Гостева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др.]; под ред. Г. С. Ковалёвой, Е. Л. Рутковской.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М.: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Спб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.: Просвещение, 2014.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71500" algn="l"/>
              </a:tabLst>
            </a:pP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Граник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Г.Г., Бондаренко С.М., Концевая Л.А. Как учить работать с книгой. – М.: Мой учебник, 2007.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715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Золотова Г. А. Грамматика как наука о человеке // Русский язык в научном освещении. – №1. – 2001. – С.107 – 113.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715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Королева Г.В. Технология эффективного чтения. – Ростов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/Дону, 2010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71500" algn="l"/>
              </a:tabLst>
            </a:pP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Куриленко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В. Б.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web-local.rudn.ru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715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Сидоренков В. А. Формирование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общеучебных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умений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текстовосприятия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уроке русского языка // Русский язык в школе. – 1997. –№2.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71500" algn="l"/>
              </a:tabLst>
            </a:pP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Сметанникова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Н.Н. Воспитание читателя в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культуросозидающей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модели образования //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  <a:hlinkClick r:id="rId3"/>
              </a:rPr>
              <a:t>http://www.mcbs.ru/files/File/smetannikova%281%29.pdf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71500" algn="l"/>
              </a:tabLst>
            </a:pP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Сметанникова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Н.Н. Обучение стратегиям чтения в 5-9 классах: как реализовать ФГОС. Пособие для учителя / Н.Н.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Сметанникова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М.: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Балласс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2011.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715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Стратегии чтения //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  <a:hlinkClick r:id="rId4"/>
              </a:rPr>
              <a:t>http://www.selezneva-lichnost.ru/strategii-chteniya/index.html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715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Читательская грамотность школьника (5-9 классы): книга для учителя / О. М. Александрова, М. А. Аристова, И. П. Васильевых и др. ; под ред. И. Н.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Добротиной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– М.: Российский учебник: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Вентана-Граф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2018.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2286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Литература</a:t>
            </a:r>
            <a:endParaRPr lang="ru-RU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609600" y="1397000"/>
          <a:ext cx="7924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81000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Читательская грамотность </a:t>
            </a:r>
            <a:b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обучающегося в школе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752600"/>
            <a:ext cx="8077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Читательская грамотность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способность человека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понимать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использовать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письменные тексты,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размышлять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 них,</a:t>
            </a:r>
          </a:p>
          <a:p>
            <a:pPr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заниматься чтением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того, чтобы достигать своих целей,</a:t>
            </a:r>
          </a:p>
          <a:p>
            <a:pPr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расширять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свои знания и возможности,</a:t>
            </a:r>
          </a:p>
          <a:p>
            <a:pPr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участвовать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социальной жизни.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381000"/>
            <a:ext cx="86868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Компетентный читатель</a:t>
            </a:r>
          </a:p>
          <a:p>
            <a:pPr>
              <a:buFontTx/>
              <a:buChar char="-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понимает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цель чтения</a:t>
            </a:r>
          </a:p>
          <a:p>
            <a:pPr>
              <a:buFontTx/>
              <a:buChar char="-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выбирает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стратегию чтения</a:t>
            </a:r>
          </a:p>
          <a:p>
            <a:pPr>
              <a:buFontTx/>
              <a:buChar char="-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обладает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определённым и достаточным для понимания текста объёмом предметной и фоновой информации</a:t>
            </a:r>
          </a:p>
          <a:p>
            <a:pPr>
              <a:buFontTx/>
              <a:buChar char="-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осознаёт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какая информация нужна, чтобы текст понять</a:t>
            </a:r>
          </a:p>
          <a:p>
            <a:pPr>
              <a:buFontTx/>
              <a:buChar char="-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понимает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где эту информацию взять/получить</a:t>
            </a:r>
          </a:p>
          <a:p>
            <a:pPr>
              <a:buFontTx/>
              <a:buChar char="-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использует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полученную информацию для решения любого вида задач – от учебных до практических, жизненных</a:t>
            </a:r>
          </a:p>
          <a:p>
            <a:pPr>
              <a:buFontTx/>
              <a:buChar char="-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оценивает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достижение /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недостижение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цели чтения как решение поставленной задачи.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762000" y="762000"/>
          <a:ext cx="79248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81000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Форматы текста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917912"/>
            <a:ext cx="92202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выборе стратегии работы с учебным текстом следует учитывать разные типы текстов: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по способу предъявления информации: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вербальный (словесный текст), невербальный (схема, график, карта, рисунок, диаграмма и др.), тексты смешанного типа;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по дидактическому назначению: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информирующие (теоретические, иллюстрирующие и инструктирующие)и тренировочные (обучающие и контролирующие);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по форме предъявления: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связные, словарные; деформированные 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недерформированные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по видам задач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которые позволяет решать учебный текст, выделяют:</a:t>
            </a:r>
          </a:p>
          <a:p>
            <a:pPr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тексты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предметной ориентации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(учебная статья, очерк, фрагмент параграфа) – формируют определённые логико-понятийные структуры (представления, понятия).</a:t>
            </a:r>
          </a:p>
          <a:p>
            <a:pPr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тексты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инструктивной ориентации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(в виде алгоритмов, плана деятельности, модели, таблицы) – оказывают помощь в организации деятельности обучающихся.</a:t>
            </a:r>
          </a:p>
          <a:p>
            <a:pPr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тексты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ценностной ориентации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(художественные произведения, исторические документы и т.п.) – создают условия для формирования убеждений, взглядов, критериев оценок.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3048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Работа с текстом</a:t>
            </a:r>
            <a:endParaRPr lang="ru-RU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228600" y="1397000"/>
          <a:ext cx="8686800" cy="477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048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Стратегии чтения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143000"/>
            <a:ext cx="83058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навыки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техники чтения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звуко-буквенные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отношения, слоговое чтение, скорость, выразительность,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коммуникативность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др.);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умение видеть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структуру текста (заголовок, абзацы, выделенные слова и др.);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считывать графическую информацию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(иллюстрации, графики, таблицы и т.д.);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умение читать по-разному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то есть владеть различными видами чтения (поисковое, просмотровое, изучающее, с общим охватом содержания) и др.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1816</Words>
  <Application>Microsoft Office PowerPoint</Application>
  <PresentationFormat>Экран (4:3)</PresentationFormat>
  <Paragraphs>195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Office Theme</vt:lpstr>
      <vt:lpstr>Читательская грамотность и стратегии чтения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Читательская грамотность и стратегии чтения</dc:title>
  <dc:creator>Саша-Наташа</dc:creator>
  <cp:lastModifiedBy>user</cp:lastModifiedBy>
  <cp:revision>55</cp:revision>
  <dcterms:created xsi:type="dcterms:W3CDTF">2020-08-29T14:38:13Z</dcterms:created>
  <dcterms:modified xsi:type="dcterms:W3CDTF">2020-09-11T03:36:27Z</dcterms:modified>
</cp:coreProperties>
</file>