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>
        <p:scale>
          <a:sx n="79" d="100"/>
          <a:sy n="79" d="100"/>
        </p:scale>
        <p:origin x="-126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692697"/>
            <a:ext cx="3816424" cy="936103"/>
          </a:xfrm>
        </p:spPr>
        <p:txBody>
          <a:bodyPr/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4888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2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КОММЕНТАРИЙ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При раскрытии тем, связанных с названным направлением, целесообразно обратиться к различным формам человеческого взаимодействия, вопросам взаимоотношений личности и общества, проблеме самоопределения человека в социальной среде. В основу сочинения могут лечь рассуждения о причинах возникновения и способах разрешения межличностных конфликтов, о путях достижения понимания и согласия между людьми. Собственный жизненный опыт, а также обращение к различным литературным источникам (в том числе к философской литературе и публицистике) дадут возможность глубокого отклика на предложенную тему.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49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7030A0"/>
                </a:solidFill>
              </a:rPr>
              <a:t>А.С.Грибоедов</a:t>
            </a:r>
            <a:r>
              <a:rPr lang="ru-RU" b="1" dirty="0">
                <a:solidFill>
                  <a:srgbClr val="7030A0"/>
                </a:solidFill>
              </a:rPr>
              <a:t> «Горе от ума»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Чацкий и </a:t>
            </a:r>
            <a:r>
              <a:rPr lang="ru-RU" b="1" dirty="0" err="1"/>
              <a:t>фамусовское</a:t>
            </a:r>
            <a:r>
              <a:rPr lang="ru-RU" b="1" dirty="0"/>
              <a:t> </a:t>
            </a:r>
            <a:r>
              <a:rPr lang="ru-RU" b="1" dirty="0" smtClean="0"/>
              <a:t>общество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ocuments\школа\9 класс\Литература\Грибоедов\250700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4071112" cy="3914531"/>
          </a:xfrm>
          <a:prstGeom prst="rect">
            <a:avLst/>
          </a:prstGeom>
          <a:noFill/>
        </p:spPr>
      </p:pic>
      <p:pic>
        <p:nvPicPr>
          <p:cNvPr id="5" name="Picture 3" descr="C:\Users\USER\Documents\школа\9 класс\Литература\Грибоедов\7602bf3697197c47b7c1f938e917b8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819400"/>
            <a:ext cx="2539258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565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М.Ю. Лермонтов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«Герой нашего времени»</a:t>
            </a:r>
            <a:endParaRPr lang="ru-RU" dirty="0"/>
          </a:p>
        </p:txBody>
      </p:sp>
      <p:pic>
        <p:nvPicPr>
          <p:cNvPr id="4" name="Picture 2" descr="C:\Users\USER\Documents\школа\9 класс\Литература\Лермонтов\тв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2725" y="1686719"/>
            <a:ext cx="3638550" cy="435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58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Л.Н. Толстой «Война и мир»</a:t>
            </a:r>
            <a:endParaRPr lang="ru-RU" dirty="0"/>
          </a:p>
        </p:txBody>
      </p:sp>
      <p:pic>
        <p:nvPicPr>
          <p:cNvPr id="4" name="Picture 3" descr="C:\Users\USER\Documents\школа\10 класс\литература\ТОлстой\Андрей\21978616_1207285543_Knyaz__Andr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484784"/>
            <a:ext cx="1237488" cy="1609344"/>
          </a:xfrm>
          <a:prstGeom prst="rect">
            <a:avLst/>
          </a:prstGeom>
          <a:noFill/>
        </p:spPr>
      </p:pic>
      <p:pic>
        <p:nvPicPr>
          <p:cNvPr id="5" name="Picture 2" descr="C:\Users\USER\Documents\школа\10 класс\литература\ТОлстой\0_88cbc_ee2f0cc9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819400"/>
            <a:ext cx="4267200" cy="3045714"/>
          </a:xfrm>
          <a:prstGeom prst="rect">
            <a:avLst/>
          </a:prstGeom>
          <a:noFill/>
        </p:spPr>
      </p:pic>
      <p:pic>
        <p:nvPicPr>
          <p:cNvPr id="6" name="Picture 4" descr="C:\Users\USER\Documents\школа\10 класс\литература\ТОлстой\Пьер\16523659_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1412776"/>
            <a:ext cx="1893935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566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29026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А.П. Чехов «</a:t>
            </a:r>
            <a:r>
              <a:rPr lang="ru-RU" b="1" dirty="0" err="1">
                <a:solidFill>
                  <a:srgbClr val="7030A0"/>
                </a:solidFill>
              </a:rPr>
              <a:t>Ионыч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/>
              <a:t>доктор Старцев и город С.</a:t>
            </a:r>
            <a:endParaRPr lang="ru-RU" dirty="0"/>
          </a:p>
        </p:txBody>
      </p:sp>
      <p:pic>
        <p:nvPicPr>
          <p:cNvPr id="4" name="Picture 2" descr="C:\Users\USER\Documents\школа\11 класс\Чехов\скачанные файл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9832" y="2636912"/>
            <a:ext cx="2349797" cy="324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15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КОНФЛИКТЫ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356606" cy="308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9579"/>
            <a:ext cx="2044824" cy="280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75709"/>
            <a:ext cx="1722115" cy="240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47" y="2741699"/>
            <a:ext cx="1986370" cy="35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87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ДРУЖБА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8394"/>
            <a:ext cx="3032984" cy="408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09" y="1484784"/>
            <a:ext cx="3230724" cy="430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99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неравенство в обществе</a:t>
            </a:r>
            <a:endParaRPr lang="ru-RU" dirty="0"/>
          </a:p>
        </p:txBody>
      </p:sp>
      <p:pic>
        <p:nvPicPr>
          <p:cNvPr id="4" name="Picture 2" descr="C:\Users\USER\Downloads\norshtein_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68760"/>
            <a:ext cx="2857500" cy="3295650"/>
          </a:xfrm>
          <a:prstGeom prst="rect">
            <a:avLst/>
          </a:prstGeom>
          <a:noFill/>
        </p:spPr>
      </p:pic>
      <p:pic>
        <p:nvPicPr>
          <p:cNvPr id="5" name="Содержимое 3" descr="«Преступление и наказание». Часть 5, глава 5. Катерина Ивановна на Канаве. Художник Д. Шмаринов. 193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1340768"/>
            <a:ext cx="2643187" cy="357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cuments\школа\11 класс\Бунин Куприн\господин из Сан-Франциско\rDSC_3737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1452" y="3429000"/>
            <a:ext cx="2102675" cy="3080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283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КОММЕНТАРИЙ</vt:lpstr>
      <vt:lpstr>А.С.Грибоедов «Горе от ума»</vt:lpstr>
      <vt:lpstr>М.Ю. Лермонтов  «Герой нашего времени»</vt:lpstr>
      <vt:lpstr>Л.Н. Толстой «Война и мир»</vt:lpstr>
      <vt:lpstr>А.П. Чехов «Ионыч» доктор Старцев и город С.</vt:lpstr>
      <vt:lpstr>КОНФЛИКТЫ</vt:lpstr>
      <vt:lpstr>ДРУЖБА</vt:lpstr>
      <vt:lpstr>неравенство в обществе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ДРУГИЕ</dc:title>
  <dc:creator>Ольга Куныгина</dc:creator>
  <cp:lastModifiedBy>user</cp:lastModifiedBy>
  <cp:revision>12</cp:revision>
  <dcterms:created xsi:type="dcterms:W3CDTF">2020-09-20T18:34:02Z</dcterms:created>
  <dcterms:modified xsi:type="dcterms:W3CDTF">2020-10-19T07:10:58Z</dcterms:modified>
</cp:coreProperties>
</file>