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75" r:id="rId5"/>
    <p:sldId id="276" r:id="rId6"/>
    <p:sldId id="277" r:id="rId7"/>
    <p:sldId id="274" r:id="rId8"/>
    <p:sldId id="260" r:id="rId9"/>
    <p:sldId id="268" r:id="rId10"/>
    <p:sldId id="261" r:id="rId11"/>
    <p:sldId id="259" r:id="rId12"/>
    <p:sldId id="262" r:id="rId13"/>
    <p:sldId id="263" r:id="rId14"/>
    <p:sldId id="264" r:id="rId15"/>
    <p:sldId id="278" r:id="rId16"/>
    <p:sldId id="279" r:id="rId17"/>
    <p:sldId id="280" r:id="rId18"/>
    <p:sldId id="265" r:id="rId19"/>
    <p:sldId id="281" r:id="rId20"/>
    <p:sldId id="266" r:id="rId21"/>
    <p:sldId id="282" r:id="rId22"/>
    <p:sldId id="267" r:id="rId23"/>
    <p:sldId id="269" r:id="rId24"/>
    <p:sldId id="270" r:id="rId25"/>
    <p:sldId id="271" r:id="rId26"/>
    <p:sldId id="272" r:id="rId27"/>
    <p:sldId id="27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9BF904-2DC0-4EB7-ABA4-8953C9BE0FD6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D75552A-5283-40B9-A4BC-621810EB9CC8}">
      <dgm:prSet phldrT="[Текст]" phldr="1"/>
      <dgm:spPr/>
      <dgm:t>
        <a:bodyPr/>
        <a:lstStyle/>
        <a:p>
          <a:endParaRPr lang="ru-RU" dirty="0"/>
        </a:p>
      </dgm:t>
    </dgm:pt>
    <dgm:pt modelId="{A76F347B-2D7A-485E-A781-06DFCD2B395D}" type="parTrans" cxnId="{6FEC872C-DC15-40AE-AA9C-6995C011874C}">
      <dgm:prSet/>
      <dgm:spPr/>
      <dgm:t>
        <a:bodyPr/>
        <a:lstStyle/>
        <a:p>
          <a:endParaRPr lang="ru-RU"/>
        </a:p>
      </dgm:t>
    </dgm:pt>
    <dgm:pt modelId="{587F3EE1-FE04-4822-8C0C-0A6ED96AEDF0}" type="sibTrans" cxnId="{6FEC872C-DC15-40AE-AA9C-6995C011874C}">
      <dgm:prSet/>
      <dgm:spPr/>
      <dgm:t>
        <a:bodyPr/>
        <a:lstStyle/>
        <a:p>
          <a:endParaRPr lang="ru-RU"/>
        </a:p>
      </dgm:t>
    </dgm:pt>
    <dgm:pt modelId="{48CDAA57-67AA-441E-9BAB-C42C145DD2E4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8A1A69-4694-4FC4-8E01-B85392C68922}" type="parTrans" cxnId="{A10295FD-6E23-4B96-9111-9954E5680384}">
      <dgm:prSet/>
      <dgm:spPr/>
      <dgm:t>
        <a:bodyPr/>
        <a:lstStyle/>
        <a:p>
          <a:endParaRPr lang="ru-RU"/>
        </a:p>
      </dgm:t>
    </dgm:pt>
    <dgm:pt modelId="{95696AB6-4B05-4E5F-BBFB-80317BCB6E6B}" type="sibTrans" cxnId="{A10295FD-6E23-4B96-9111-9954E5680384}">
      <dgm:prSet/>
      <dgm:spPr/>
      <dgm:t>
        <a:bodyPr/>
        <a:lstStyle/>
        <a:p>
          <a:endParaRPr lang="ru-RU"/>
        </a:p>
      </dgm:t>
    </dgm:pt>
    <dgm:pt modelId="{302CE462-23D0-46D9-9B8A-96C16F34944F}">
      <dgm:prSet phldrT="[Текст]" phldr="1"/>
      <dgm:spPr/>
      <dgm:t>
        <a:bodyPr/>
        <a:lstStyle/>
        <a:p>
          <a:endParaRPr lang="ru-RU" dirty="0"/>
        </a:p>
      </dgm:t>
    </dgm:pt>
    <dgm:pt modelId="{417FB6D9-8A69-4D4C-BF8A-3FF95BC1A3C8}" type="parTrans" cxnId="{48F1DCE5-DD7B-4CEB-93B8-4DA375BD74AB}">
      <dgm:prSet/>
      <dgm:spPr/>
      <dgm:t>
        <a:bodyPr/>
        <a:lstStyle/>
        <a:p>
          <a:endParaRPr lang="ru-RU"/>
        </a:p>
      </dgm:t>
    </dgm:pt>
    <dgm:pt modelId="{802B067F-6E34-47EE-AAF6-EEF4D3A611FE}" type="sibTrans" cxnId="{48F1DCE5-DD7B-4CEB-93B8-4DA375BD74AB}">
      <dgm:prSet/>
      <dgm:spPr/>
      <dgm:t>
        <a:bodyPr/>
        <a:lstStyle/>
        <a:p>
          <a:endParaRPr lang="ru-RU"/>
        </a:p>
      </dgm:t>
    </dgm:pt>
    <dgm:pt modelId="{A1D1D587-3F64-42F8-A10C-645B9536C9B0}">
      <dgm:prSet phldrT="[Текст]"/>
      <dgm:spPr/>
      <dgm:t>
        <a:bodyPr/>
        <a:lstStyle/>
        <a:p>
          <a:endParaRPr lang="ru-RU" dirty="0"/>
        </a:p>
      </dgm:t>
    </dgm:pt>
    <dgm:pt modelId="{F0024AB9-2B96-4AB3-A958-2CD6FAFCAC56}" type="sibTrans" cxnId="{531F5744-DF7A-4887-8A67-E341926ABA58}">
      <dgm:prSet/>
      <dgm:spPr/>
      <dgm:t>
        <a:bodyPr/>
        <a:lstStyle/>
        <a:p>
          <a:endParaRPr lang="ru-RU"/>
        </a:p>
      </dgm:t>
    </dgm:pt>
    <dgm:pt modelId="{D9C942ED-9936-4702-9A73-364EBB6BFFB1}" type="parTrans" cxnId="{531F5744-DF7A-4887-8A67-E341926ABA58}">
      <dgm:prSet/>
      <dgm:spPr/>
      <dgm:t>
        <a:bodyPr/>
        <a:lstStyle/>
        <a:p>
          <a:endParaRPr lang="ru-RU"/>
        </a:p>
      </dgm:t>
    </dgm:pt>
    <dgm:pt modelId="{3F77B955-ED90-4DAE-9E5D-B82EB53F30D6}" type="pres">
      <dgm:prSet presAssocID="{0B9BF904-2DC0-4EB7-ABA4-8953C9BE0FD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4F7EA7-9A9A-46FC-89EB-70A5A4F751D7}" type="pres">
      <dgm:prSet presAssocID="{0D75552A-5283-40B9-A4BC-621810EB9CC8}" presName="roof" presStyleLbl="dkBgShp" presStyleIdx="0" presStyleCnt="2"/>
      <dgm:spPr/>
      <dgm:t>
        <a:bodyPr/>
        <a:lstStyle/>
        <a:p>
          <a:endParaRPr lang="ru-RU"/>
        </a:p>
      </dgm:t>
    </dgm:pt>
    <dgm:pt modelId="{A8F7BADD-CDE4-41BD-BFE7-4A717D1BB83F}" type="pres">
      <dgm:prSet presAssocID="{0D75552A-5283-40B9-A4BC-621810EB9CC8}" presName="pillars" presStyleCnt="0"/>
      <dgm:spPr/>
    </dgm:pt>
    <dgm:pt modelId="{337534D1-4854-4E34-95B5-54B42CD16288}" type="pres">
      <dgm:prSet presAssocID="{0D75552A-5283-40B9-A4BC-621810EB9CC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75092-9E1E-4D7A-A500-5CC47F5A11B0}" type="pres">
      <dgm:prSet presAssocID="{48CDAA57-67AA-441E-9BAB-C42C145DD2E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8DAF6F-24BD-41BC-B4E0-CDC11223B8BB}" type="pres">
      <dgm:prSet presAssocID="{302CE462-23D0-46D9-9B8A-96C16F34944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87BE8-C5D7-4578-A794-E51067C7E92B}" type="pres">
      <dgm:prSet presAssocID="{0D75552A-5283-40B9-A4BC-621810EB9CC8}" presName="base" presStyleLbl="dkBgShp" presStyleIdx="1" presStyleCnt="2"/>
      <dgm:spPr/>
    </dgm:pt>
  </dgm:ptLst>
  <dgm:cxnLst>
    <dgm:cxn modelId="{F05D6F2B-64E0-4BEC-B6B9-93453B060CFC}" type="presOf" srcId="{0D75552A-5283-40B9-A4BC-621810EB9CC8}" destId="{2C4F7EA7-9A9A-46FC-89EB-70A5A4F751D7}" srcOrd="0" destOrd="0" presId="urn:microsoft.com/office/officeart/2005/8/layout/hList3"/>
    <dgm:cxn modelId="{6FEC872C-DC15-40AE-AA9C-6995C011874C}" srcId="{0B9BF904-2DC0-4EB7-ABA4-8953C9BE0FD6}" destId="{0D75552A-5283-40B9-A4BC-621810EB9CC8}" srcOrd="0" destOrd="0" parTransId="{A76F347B-2D7A-485E-A781-06DFCD2B395D}" sibTransId="{587F3EE1-FE04-4822-8C0C-0A6ED96AEDF0}"/>
    <dgm:cxn modelId="{531F5744-DF7A-4887-8A67-E341926ABA58}" srcId="{0D75552A-5283-40B9-A4BC-621810EB9CC8}" destId="{A1D1D587-3F64-42F8-A10C-645B9536C9B0}" srcOrd="0" destOrd="0" parTransId="{D9C942ED-9936-4702-9A73-364EBB6BFFB1}" sibTransId="{F0024AB9-2B96-4AB3-A958-2CD6FAFCAC56}"/>
    <dgm:cxn modelId="{EA535471-36D4-451E-A7B5-C16CF2A4F3C1}" type="presOf" srcId="{A1D1D587-3F64-42F8-A10C-645B9536C9B0}" destId="{337534D1-4854-4E34-95B5-54B42CD16288}" srcOrd="0" destOrd="0" presId="urn:microsoft.com/office/officeart/2005/8/layout/hList3"/>
    <dgm:cxn modelId="{48F1DCE5-DD7B-4CEB-93B8-4DA375BD74AB}" srcId="{0D75552A-5283-40B9-A4BC-621810EB9CC8}" destId="{302CE462-23D0-46D9-9B8A-96C16F34944F}" srcOrd="2" destOrd="0" parTransId="{417FB6D9-8A69-4D4C-BF8A-3FF95BC1A3C8}" sibTransId="{802B067F-6E34-47EE-AAF6-EEF4D3A611FE}"/>
    <dgm:cxn modelId="{CD17D03F-AC82-4297-BEA7-861284DFAFEE}" type="presOf" srcId="{302CE462-23D0-46D9-9B8A-96C16F34944F}" destId="{B68DAF6F-24BD-41BC-B4E0-CDC11223B8BB}" srcOrd="0" destOrd="0" presId="urn:microsoft.com/office/officeart/2005/8/layout/hList3"/>
    <dgm:cxn modelId="{511A2204-FA31-4D5B-A006-3167EC7F01CF}" type="presOf" srcId="{0B9BF904-2DC0-4EB7-ABA4-8953C9BE0FD6}" destId="{3F77B955-ED90-4DAE-9E5D-B82EB53F30D6}" srcOrd="0" destOrd="0" presId="urn:microsoft.com/office/officeart/2005/8/layout/hList3"/>
    <dgm:cxn modelId="{B082FB0B-BD25-4F65-B38D-A08D07933347}" type="presOf" srcId="{48CDAA57-67AA-441E-9BAB-C42C145DD2E4}" destId="{13C75092-9E1E-4D7A-A500-5CC47F5A11B0}" srcOrd="0" destOrd="0" presId="urn:microsoft.com/office/officeart/2005/8/layout/hList3"/>
    <dgm:cxn modelId="{A10295FD-6E23-4B96-9111-9954E5680384}" srcId="{0D75552A-5283-40B9-A4BC-621810EB9CC8}" destId="{48CDAA57-67AA-441E-9BAB-C42C145DD2E4}" srcOrd="1" destOrd="0" parTransId="{1B8A1A69-4694-4FC4-8E01-B85392C68922}" sibTransId="{95696AB6-4B05-4E5F-BBFB-80317BCB6E6B}"/>
    <dgm:cxn modelId="{6F8C72F7-5096-453C-8459-EE31BA85F39B}" type="presParOf" srcId="{3F77B955-ED90-4DAE-9E5D-B82EB53F30D6}" destId="{2C4F7EA7-9A9A-46FC-89EB-70A5A4F751D7}" srcOrd="0" destOrd="0" presId="urn:microsoft.com/office/officeart/2005/8/layout/hList3"/>
    <dgm:cxn modelId="{E03CCBBC-1E62-4D1D-8364-CA832082775A}" type="presParOf" srcId="{3F77B955-ED90-4DAE-9E5D-B82EB53F30D6}" destId="{A8F7BADD-CDE4-41BD-BFE7-4A717D1BB83F}" srcOrd="1" destOrd="0" presId="urn:microsoft.com/office/officeart/2005/8/layout/hList3"/>
    <dgm:cxn modelId="{A7A9686A-9380-4F9E-B875-DE755CFA8603}" type="presParOf" srcId="{A8F7BADD-CDE4-41BD-BFE7-4A717D1BB83F}" destId="{337534D1-4854-4E34-95B5-54B42CD16288}" srcOrd="0" destOrd="0" presId="urn:microsoft.com/office/officeart/2005/8/layout/hList3"/>
    <dgm:cxn modelId="{77B9BFBE-C8C7-476A-99F4-F5868837DA87}" type="presParOf" srcId="{A8F7BADD-CDE4-41BD-BFE7-4A717D1BB83F}" destId="{13C75092-9E1E-4D7A-A500-5CC47F5A11B0}" srcOrd="1" destOrd="0" presId="urn:microsoft.com/office/officeart/2005/8/layout/hList3"/>
    <dgm:cxn modelId="{2B0F54A8-DAE0-40B2-B727-AB010F96F5BF}" type="presParOf" srcId="{A8F7BADD-CDE4-41BD-BFE7-4A717D1BB83F}" destId="{B68DAF6F-24BD-41BC-B4E0-CDC11223B8BB}" srcOrd="2" destOrd="0" presId="urn:microsoft.com/office/officeart/2005/8/layout/hList3"/>
    <dgm:cxn modelId="{32358C17-9F97-4210-A5BF-EB8BE8D3FF5F}" type="presParOf" srcId="{3F77B955-ED90-4DAE-9E5D-B82EB53F30D6}" destId="{3E887BE8-C5D7-4578-A794-E51067C7E92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98CFA-4B8C-43E9-B7E4-285D37556B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291D0C-55D8-43AD-9C42-62B61D87BFAA}">
      <dgm:prSet phldrT="[Текст]"/>
      <dgm:spPr/>
      <dgm:t>
        <a:bodyPr/>
        <a:lstStyle/>
        <a:p>
          <a:endParaRPr lang="ru-RU" dirty="0"/>
        </a:p>
      </dgm:t>
    </dgm:pt>
    <dgm:pt modelId="{67190589-CC3D-4F08-B03B-AAD7333E608F}" type="parTrans" cxnId="{3DB3B415-8983-4BB2-9630-BDE1C04B5DCB}">
      <dgm:prSet/>
      <dgm:spPr/>
      <dgm:t>
        <a:bodyPr/>
        <a:lstStyle/>
        <a:p>
          <a:endParaRPr lang="ru-RU"/>
        </a:p>
      </dgm:t>
    </dgm:pt>
    <dgm:pt modelId="{24F732DB-F40F-4D97-BAA6-F1FA06A9B597}" type="sibTrans" cxnId="{3DB3B415-8983-4BB2-9630-BDE1C04B5DCB}">
      <dgm:prSet/>
      <dgm:spPr/>
      <dgm:t>
        <a:bodyPr/>
        <a:lstStyle/>
        <a:p>
          <a:endParaRPr lang="ru-RU"/>
        </a:p>
      </dgm:t>
    </dgm:pt>
    <dgm:pt modelId="{5BB17B3C-B8D9-44DC-98E9-48FC43219575}">
      <dgm:prSet phldrT="[Текст]" phldr="1"/>
      <dgm:spPr/>
      <dgm:t>
        <a:bodyPr/>
        <a:lstStyle/>
        <a:p>
          <a:endParaRPr lang="ru-RU" dirty="0"/>
        </a:p>
      </dgm:t>
    </dgm:pt>
    <dgm:pt modelId="{54784972-47F5-42C8-A244-246E946FCCE3}" type="parTrans" cxnId="{119E6CA0-F111-4C0E-B811-838C1F04276F}">
      <dgm:prSet/>
      <dgm:spPr/>
      <dgm:t>
        <a:bodyPr/>
        <a:lstStyle/>
        <a:p>
          <a:endParaRPr lang="ru-RU"/>
        </a:p>
      </dgm:t>
    </dgm:pt>
    <dgm:pt modelId="{A68A4BC7-B07A-418B-ACC6-06B2AB4F790C}" type="sibTrans" cxnId="{119E6CA0-F111-4C0E-B811-838C1F04276F}">
      <dgm:prSet/>
      <dgm:spPr/>
      <dgm:t>
        <a:bodyPr/>
        <a:lstStyle/>
        <a:p>
          <a:endParaRPr lang="ru-RU"/>
        </a:p>
      </dgm:t>
    </dgm:pt>
    <dgm:pt modelId="{19706E31-BAC9-451D-B907-E9297E7E1CFA}">
      <dgm:prSet phldrT="[Текст]" phldr="1"/>
      <dgm:spPr/>
      <dgm:t>
        <a:bodyPr/>
        <a:lstStyle/>
        <a:p>
          <a:endParaRPr lang="ru-RU" dirty="0"/>
        </a:p>
      </dgm:t>
    </dgm:pt>
    <dgm:pt modelId="{D8CC37D6-1233-4955-BD5A-52377F390986}" type="parTrans" cxnId="{B015E3B0-1754-4DD5-8EF5-D68BE8AF54A7}">
      <dgm:prSet/>
      <dgm:spPr/>
      <dgm:t>
        <a:bodyPr/>
        <a:lstStyle/>
        <a:p>
          <a:endParaRPr lang="ru-RU"/>
        </a:p>
      </dgm:t>
    </dgm:pt>
    <dgm:pt modelId="{CFE16231-8223-4CB2-B505-FFD848B4F17E}" type="sibTrans" cxnId="{B015E3B0-1754-4DD5-8EF5-D68BE8AF54A7}">
      <dgm:prSet/>
      <dgm:spPr/>
      <dgm:t>
        <a:bodyPr/>
        <a:lstStyle/>
        <a:p>
          <a:endParaRPr lang="ru-RU"/>
        </a:p>
      </dgm:t>
    </dgm:pt>
    <dgm:pt modelId="{8F875420-AD47-472C-A7C7-A0A51A64BABB}">
      <dgm:prSet phldrT="[Текст]" phldr="1"/>
      <dgm:spPr/>
      <dgm:t>
        <a:bodyPr/>
        <a:lstStyle/>
        <a:p>
          <a:endParaRPr lang="ru-RU" dirty="0"/>
        </a:p>
      </dgm:t>
    </dgm:pt>
    <dgm:pt modelId="{84681F7E-30FF-401A-9AEC-5E37D502ADB4}" type="parTrans" cxnId="{2DB15C29-370D-4396-B47D-575B8FEB0344}">
      <dgm:prSet/>
      <dgm:spPr/>
      <dgm:t>
        <a:bodyPr/>
        <a:lstStyle/>
        <a:p>
          <a:endParaRPr lang="ru-RU"/>
        </a:p>
      </dgm:t>
    </dgm:pt>
    <dgm:pt modelId="{BAAEE37A-258F-4447-9AF8-4D9CC8C885C1}" type="sibTrans" cxnId="{2DB15C29-370D-4396-B47D-575B8FEB0344}">
      <dgm:prSet/>
      <dgm:spPr/>
      <dgm:t>
        <a:bodyPr/>
        <a:lstStyle/>
        <a:p>
          <a:endParaRPr lang="ru-RU"/>
        </a:p>
      </dgm:t>
    </dgm:pt>
    <dgm:pt modelId="{3665599A-5140-4DC4-A5F5-B42921E6BF16}">
      <dgm:prSet phldrT="[Текст]" phldr="1"/>
      <dgm:spPr/>
      <dgm:t>
        <a:bodyPr/>
        <a:lstStyle/>
        <a:p>
          <a:endParaRPr lang="ru-RU"/>
        </a:p>
      </dgm:t>
    </dgm:pt>
    <dgm:pt modelId="{A1F596D8-AD45-4BE7-9ADE-F584E170FEC0}" type="parTrans" cxnId="{24FC499A-7A41-4F38-ACB8-7A2C08CD5983}">
      <dgm:prSet/>
      <dgm:spPr/>
      <dgm:t>
        <a:bodyPr/>
        <a:lstStyle/>
        <a:p>
          <a:endParaRPr lang="ru-RU"/>
        </a:p>
      </dgm:t>
    </dgm:pt>
    <dgm:pt modelId="{DB27A57C-F779-41EA-9FBF-652567C07F2C}" type="sibTrans" cxnId="{24FC499A-7A41-4F38-ACB8-7A2C08CD5983}">
      <dgm:prSet/>
      <dgm:spPr/>
      <dgm:t>
        <a:bodyPr/>
        <a:lstStyle/>
        <a:p>
          <a:endParaRPr lang="ru-RU"/>
        </a:p>
      </dgm:t>
    </dgm:pt>
    <dgm:pt modelId="{2A074D2A-36F3-4F4D-87D0-E9BA52D47AF3}">
      <dgm:prSet phldrT="[Текст]"/>
      <dgm:spPr/>
      <dgm:t>
        <a:bodyPr/>
        <a:lstStyle/>
        <a:p>
          <a:endParaRPr lang="ru-RU" dirty="0"/>
        </a:p>
      </dgm:t>
    </dgm:pt>
    <dgm:pt modelId="{7BA4E535-7CD9-4ACE-905B-776F289F4E2F}" type="parTrans" cxnId="{6B6D20F6-DA40-4974-B289-97E1ACC12B3C}">
      <dgm:prSet/>
      <dgm:spPr/>
      <dgm:t>
        <a:bodyPr/>
        <a:lstStyle/>
        <a:p>
          <a:endParaRPr lang="ru-RU"/>
        </a:p>
      </dgm:t>
    </dgm:pt>
    <dgm:pt modelId="{CAFB10F4-8D7C-49F6-8C50-FA8A050144E3}" type="sibTrans" cxnId="{6B6D20F6-DA40-4974-B289-97E1ACC12B3C}">
      <dgm:prSet/>
      <dgm:spPr/>
      <dgm:t>
        <a:bodyPr/>
        <a:lstStyle/>
        <a:p>
          <a:endParaRPr lang="ru-RU"/>
        </a:p>
      </dgm:t>
    </dgm:pt>
    <dgm:pt modelId="{82250635-7CA4-4D75-B452-10E6EEF8ADE9}" type="pres">
      <dgm:prSet presAssocID="{0EF98CFA-4B8C-43E9-B7E4-285D37556B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9E2D6D-A758-4960-AB78-3601354B7DDA}" type="pres">
      <dgm:prSet presAssocID="{42291D0C-55D8-43AD-9C42-62B61D87BFAA}" presName="parentText" presStyleLbl="node1" presStyleIdx="0" presStyleCnt="3" custLinFactNeighborY="-4053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F6C6F6-F5AA-48CF-8ED2-4646D074B29D}" type="pres">
      <dgm:prSet presAssocID="{42291D0C-55D8-43AD-9C42-62B61D87BFA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79307-411E-4B94-B3A6-0A973E8321A5}" type="pres">
      <dgm:prSet presAssocID="{19706E31-BAC9-451D-B907-E9297E7E1CFA}" presName="parentText" presStyleLbl="node1" presStyleIdx="1" presStyleCnt="3" custLinFactNeighborY="-825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3F94E-960F-48F5-8D2F-0CD66AAFEF8F}" type="pres">
      <dgm:prSet presAssocID="{19706E31-BAC9-451D-B907-E9297E7E1CFA}" presName="childText" presStyleLbl="revTx" presStyleIdx="1" presStyleCnt="2" custLinFactNeighborX="826" custLinFactNeighborY="-58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289C6-CB27-4090-9D6D-9BCE61B3C22F}" type="pres">
      <dgm:prSet presAssocID="{3665599A-5140-4DC4-A5F5-B42921E6BF16}" presName="parentText" presStyleLbl="node1" presStyleIdx="2" presStyleCnt="3" custLinFactNeighborY="-971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801C41-72C3-4121-BAA7-32A0D9FD8862}" type="presOf" srcId="{19706E31-BAC9-451D-B907-E9297E7E1CFA}" destId="{F6779307-411E-4B94-B3A6-0A973E8321A5}" srcOrd="0" destOrd="0" presId="urn:microsoft.com/office/officeart/2005/8/layout/vList2"/>
    <dgm:cxn modelId="{EED001B2-8D80-4868-9B24-CF9244425265}" type="presOf" srcId="{0EF98CFA-4B8C-43E9-B7E4-285D37556B74}" destId="{82250635-7CA4-4D75-B452-10E6EEF8ADE9}" srcOrd="0" destOrd="0" presId="urn:microsoft.com/office/officeart/2005/8/layout/vList2"/>
    <dgm:cxn modelId="{119E6CA0-F111-4C0E-B811-838C1F04276F}" srcId="{42291D0C-55D8-43AD-9C42-62B61D87BFAA}" destId="{5BB17B3C-B8D9-44DC-98E9-48FC43219575}" srcOrd="0" destOrd="0" parTransId="{54784972-47F5-42C8-A244-246E946FCCE3}" sibTransId="{A68A4BC7-B07A-418B-ACC6-06B2AB4F790C}"/>
    <dgm:cxn modelId="{3DB3B415-8983-4BB2-9630-BDE1C04B5DCB}" srcId="{0EF98CFA-4B8C-43E9-B7E4-285D37556B74}" destId="{42291D0C-55D8-43AD-9C42-62B61D87BFAA}" srcOrd="0" destOrd="0" parTransId="{67190589-CC3D-4F08-B03B-AAD7333E608F}" sibTransId="{24F732DB-F40F-4D97-BAA6-F1FA06A9B597}"/>
    <dgm:cxn modelId="{6B6D20F6-DA40-4974-B289-97E1ACC12B3C}" srcId="{42291D0C-55D8-43AD-9C42-62B61D87BFAA}" destId="{2A074D2A-36F3-4F4D-87D0-E9BA52D47AF3}" srcOrd="1" destOrd="0" parTransId="{7BA4E535-7CD9-4ACE-905B-776F289F4E2F}" sibTransId="{CAFB10F4-8D7C-49F6-8C50-FA8A050144E3}"/>
    <dgm:cxn modelId="{69EB3011-AC3D-40F5-AE9B-8D31375B29DC}" type="presOf" srcId="{42291D0C-55D8-43AD-9C42-62B61D87BFAA}" destId="{6B9E2D6D-A758-4960-AB78-3601354B7DDA}" srcOrd="0" destOrd="0" presId="urn:microsoft.com/office/officeart/2005/8/layout/vList2"/>
    <dgm:cxn modelId="{1A4C43E7-CE9D-4D3E-8D6B-30795D6CA804}" type="presOf" srcId="{2A074D2A-36F3-4F4D-87D0-E9BA52D47AF3}" destId="{59F6C6F6-F5AA-48CF-8ED2-4646D074B29D}" srcOrd="0" destOrd="1" presId="urn:microsoft.com/office/officeart/2005/8/layout/vList2"/>
    <dgm:cxn modelId="{B9414B43-6563-4759-9541-BEE8A8B32AF6}" type="presOf" srcId="{3665599A-5140-4DC4-A5F5-B42921E6BF16}" destId="{4DF289C6-CB27-4090-9D6D-9BCE61B3C22F}" srcOrd="0" destOrd="0" presId="urn:microsoft.com/office/officeart/2005/8/layout/vList2"/>
    <dgm:cxn modelId="{80373C5F-45C4-4ADB-9448-8720726283E8}" type="presOf" srcId="{8F875420-AD47-472C-A7C7-A0A51A64BABB}" destId="{2A83F94E-960F-48F5-8D2F-0CD66AAFEF8F}" srcOrd="0" destOrd="0" presId="urn:microsoft.com/office/officeart/2005/8/layout/vList2"/>
    <dgm:cxn modelId="{B015E3B0-1754-4DD5-8EF5-D68BE8AF54A7}" srcId="{0EF98CFA-4B8C-43E9-B7E4-285D37556B74}" destId="{19706E31-BAC9-451D-B907-E9297E7E1CFA}" srcOrd="1" destOrd="0" parTransId="{D8CC37D6-1233-4955-BD5A-52377F390986}" sibTransId="{CFE16231-8223-4CB2-B505-FFD848B4F17E}"/>
    <dgm:cxn modelId="{2DB15C29-370D-4396-B47D-575B8FEB0344}" srcId="{19706E31-BAC9-451D-B907-E9297E7E1CFA}" destId="{8F875420-AD47-472C-A7C7-A0A51A64BABB}" srcOrd="0" destOrd="0" parTransId="{84681F7E-30FF-401A-9AEC-5E37D502ADB4}" sibTransId="{BAAEE37A-258F-4447-9AF8-4D9CC8C885C1}"/>
    <dgm:cxn modelId="{6EDE72FD-934B-4E01-82CF-C23DA9FD2E2D}" type="presOf" srcId="{5BB17B3C-B8D9-44DC-98E9-48FC43219575}" destId="{59F6C6F6-F5AA-48CF-8ED2-4646D074B29D}" srcOrd="0" destOrd="0" presId="urn:microsoft.com/office/officeart/2005/8/layout/vList2"/>
    <dgm:cxn modelId="{24FC499A-7A41-4F38-ACB8-7A2C08CD5983}" srcId="{0EF98CFA-4B8C-43E9-B7E4-285D37556B74}" destId="{3665599A-5140-4DC4-A5F5-B42921E6BF16}" srcOrd="2" destOrd="0" parTransId="{A1F596D8-AD45-4BE7-9ADE-F584E170FEC0}" sibTransId="{DB27A57C-F779-41EA-9FBF-652567C07F2C}"/>
    <dgm:cxn modelId="{5F8CCD19-0B79-4F3C-A9A6-E3EBE61AEA0D}" type="presParOf" srcId="{82250635-7CA4-4D75-B452-10E6EEF8ADE9}" destId="{6B9E2D6D-A758-4960-AB78-3601354B7DDA}" srcOrd="0" destOrd="0" presId="urn:microsoft.com/office/officeart/2005/8/layout/vList2"/>
    <dgm:cxn modelId="{4D0DD4D4-7709-44FA-98E9-6E93A6EF2639}" type="presParOf" srcId="{82250635-7CA4-4D75-B452-10E6EEF8ADE9}" destId="{59F6C6F6-F5AA-48CF-8ED2-4646D074B29D}" srcOrd="1" destOrd="0" presId="urn:microsoft.com/office/officeart/2005/8/layout/vList2"/>
    <dgm:cxn modelId="{C5E3200D-2412-420B-A86A-CE44F143CFBE}" type="presParOf" srcId="{82250635-7CA4-4D75-B452-10E6EEF8ADE9}" destId="{F6779307-411E-4B94-B3A6-0A973E8321A5}" srcOrd="2" destOrd="0" presId="urn:microsoft.com/office/officeart/2005/8/layout/vList2"/>
    <dgm:cxn modelId="{99C224A1-E6F2-4982-BA8F-0EA293BED5BA}" type="presParOf" srcId="{82250635-7CA4-4D75-B452-10E6EEF8ADE9}" destId="{2A83F94E-960F-48F5-8D2F-0CD66AAFEF8F}" srcOrd="3" destOrd="0" presId="urn:microsoft.com/office/officeart/2005/8/layout/vList2"/>
    <dgm:cxn modelId="{BB639E3C-2751-49AE-A810-A8A22C40B822}" type="presParOf" srcId="{82250635-7CA4-4D75-B452-10E6EEF8ADE9}" destId="{4DF289C6-CB27-4090-9D6D-9BCE61B3C22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F7EA7-9A9A-46FC-89EB-70A5A4F751D7}">
      <dsp:nvSpPr>
        <dsp:cNvPr id="0" name=""/>
        <dsp:cNvSpPr/>
      </dsp:nvSpPr>
      <dsp:spPr>
        <a:xfrm>
          <a:off x="0" y="0"/>
          <a:ext cx="8715436" cy="19716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0" y="0"/>
        <a:ext cx="8715436" cy="1971688"/>
      </dsp:txXfrm>
    </dsp:sp>
    <dsp:sp modelId="{337534D1-4854-4E34-95B5-54B42CD16288}">
      <dsp:nvSpPr>
        <dsp:cNvPr id="0" name=""/>
        <dsp:cNvSpPr/>
      </dsp:nvSpPr>
      <dsp:spPr>
        <a:xfrm>
          <a:off x="4255" y="1971688"/>
          <a:ext cx="2902308" cy="4140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255" y="1971688"/>
        <a:ext cx="2902308" cy="4140546"/>
      </dsp:txXfrm>
    </dsp:sp>
    <dsp:sp modelId="{13C75092-9E1E-4D7A-A500-5CC47F5A11B0}">
      <dsp:nvSpPr>
        <dsp:cNvPr id="0" name=""/>
        <dsp:cNvSpPr/>
      </dsp:nvSpPr>
      <dsp:spPr>
        <a:xfrm>
          <a:off x="2906563" y="1971688"/>
          <a:ext cx="2902308" cy="4140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06563" y="1971688"/>
        <a:ext cx="2902308" cy="4140546"/>
      </dsp:txXfrm>
    </dsp:sp>
    <dsp:sp modelId="{B68DAF6F-24BD-41BC-B4E0-CDC11223B8BB}">
      <dsp:nvSpPr>
        <dsp:cNvPr id="0" name=""/>
        <dsp:cNvSpPr/>
      </dsp:nvSpPr>
      <dsp:spPr>
        <a:xfrm>
          <a:off x="5808872" y="1971688"/>
          <a:ext cx="2902308" cy="4140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5808872" y="1971688"/>
        <a:ext cx="2902308" cy="4140546"/>
      </dsp:txXfrm>
    </dsp:sp>
    <dsp:sp modelId="{3E887BE8-C5D7-4578-A794-E51067C7E92B}">
      <dsp:nvSpPr>
        <dsp:cNvPr id="0" name=""/>
        <dsp:cNvSpPr/>
      </dsp:nvSpPr>
      <dsp:spPr>
        <a:xfrm>
          <a:off x="0" y="6112235"/>
          <a:ext cx="8715436" cy="4600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69136-8B9D-4009-A4F6-AABD4D11A974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BBAEF-3497-4BFE-82B4-5DE0CBC987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799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BBAEF-3497-4BFE-82B4-5DE0CBC987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0150C-5980-4C26-AD2E-6BDBF634D681}" type="datetimeFigureOut">
              <a:rPr lang="ru-RU" smtClean="0"/>
              <a:pPr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B1F6-9ED3-45F9-97FF-C6A44EFBA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48" y="1214422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Готовимся к переходу на обновлённые ФГОС и расставляем акценты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4572008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Галактионова Наталья  Евгеньевна, руководитель ГМО учителей русского языка и литературы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00042"/>
            <a:ext cx="89297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пояснительной записке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содержится общая характеристика учебного предмета «Русский язык», представлены цели его изучения и место в учебном плане. Также дана информация о том, что программа позволяет учителю: </a:t>
            </a:r>
          </a:p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«1) реализовать в процессе преподавания русского языка современные подходы к достижению личностных,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предметных результатов обучения, сформулированных в Федеральном государственном образовательном стандарте основного общего образования; </a:t>
            </a:r>
          </a:p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определить и структурировать планируемые результаты обучения и содержание учебного предмета «Русский язык» по годам обучения в соответствии с ФГОС ООО; Примерной основной образовательной программой основного общего образования; Примерной программой воспитания; </a:t>
            </a:r>
          </a:p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разработать календарно-тематическое планирование»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2844" y="500042"/>
            <a:ext cx="87868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разделе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«Содержание учебного предмета «Русский язык»»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указаны конкретные темы, которые закреплены для изучения в определенном классе.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для изучения в 5 классе предложена тема по орфографии «Правописание корней с чередованием о//а» и определены корни, которые изучаются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 -лаг- – - лож-;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раст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 –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ращ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 – -рос-;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гар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 – -гор-,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зар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 –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-; -клан- – -клон-, -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скач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 – -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скоч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-.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наречия, причастия и деепричастия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закреплено в 7 классе.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этом разделе представлены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лингвистические термины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знание которых необходимо для успешного освоения русского языка (например, понятие «орфограмма» в 5 классе).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357166"/>
            <a:ext cx="878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разделе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«Планируемые результаты освоения учебного предмета «Русский язык»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уровне основного общего образования представлено три группы результатов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личностные, </a:t>
            </a:r>
            <a:r>
              <a:rPr lang="ru-RU" sz="24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предметные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357166"/>
            <a:ext cx="892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Личностные результаты обучения русскому языку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142984"/>
            <a:ext cx="83582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sz="2400" b="1" i="1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личностных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 (по направлениям воспитательной работы):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Патриотическое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Гражданское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Духовно-нравственное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Эстетическое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Воспитание ценности научного познания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Физическое воспитание. Формирование культуры здоровья и эмоционального благополучия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Трудовое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Экологическое воспитание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Адаптации обучающегося к изменяющимся условиям социальной и природной среды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результаты обучения русскому языку 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214282" y="857232"/>
          <a:ext cx="8643998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42976" y="107154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универсальные учебные </a:t>
            </a:r>
            <a:r>
              <a:rPr lang="ru-RU" sz="2800" b="1" dirty="0" smtClean="0">
                <a:solidFill>
                  <a:schemeClr val="bg1"/>
                </a:solidFill>
              </a:rPr>
              <a:t>познавательные</a:t>
            </a:r>
            <a:r>
              <a:rPr lang="ru-RU" sz="2400" b="1" dirty="0" smtClean="0">
                <a:solidFill>
                  <a:schemeClr val="bg1"/>
                </a:solidFill>
              </a:rPr>
              <a:t> действия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264318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4348" y="1857364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● Базовые логические действия </a:t>
            </a:r>
          </a:p>
          <a:p>
            <a:r>
              <a:rPr lang="ru-RU" dirty="0" smtClean="0"/>
              <a:t>● Базовые исследовательские действия </a:t>
            </a:r>
          </a:p>
          <a:p>
            <a:r>
              <a:rPr lang="ru-RU" dirty="0" smtClean="0"/>
              <a:t>● Работа с информацией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00100" y="3071810"/>
            <a:ext cx="785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универсальные учебные </a:t>
            </a:r>
            <a:r>
              <a:rPr lang="ru-RU" sz="2800" b="1" dirty="0" smtClean="0">
                <a:solidFill>
                  <a:schemeClr val="bg1"/>
                </a:solidFill>
              </a:rPr>
              <a:t>коммуникативные</a:t>
            </a:r>
            <a:r>
              <a:rPr lang="ru-RU" sz="2000" b="1" dirty="0" smtClean="0">
                <a:solidFill>
                  <a:schemeClr val="bg1"/>
                </a:solidFill>
              </a:rPr>
              <a:t> действия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348" y="3714752"/>
            <a:ext cx="4929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● Общение </a:t>
            </a:r>
          </a:p>
          <a:p>
            <a:r>
              <a:rPr lang="ru-RU" sz="2000" dirty="0" smtClean="0"/>
              <a:t>● Совместная деятельность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4714884"/>
            <a:ext cx="7072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универсальные </a:t>
            </a:r>
            <a:r>
              <a:rPr lang="ru-RU" sz="2800" b="1" dirty="0" smtClean="0">
                <a:solidFill>
                  <a:schemeClr val="bg1"/>
                </a:solidFill>
              </a:rPr>
              <a:t>регулятивные</a:t>
            </a:r>
            <a:r>
              <a:rPr lang="ru-RU" sz="2000" b="1" dirty="0" smtClean="0">
                <a:solidFill>
                  <a:schemeClr val="bg1"/>
                </a:solidFill>
              </a:rPr>
              <a:t> действия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5715016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5572140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14348" y="5357826"/>
            <a:ext cx="40719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● Самоорганизация </a:t>
            </a:r>
          </a:p>
          <a:p>
            <a:r>
              <a:rPr lang="ru-RU" sz="2000" dirty="0" smtClean="0"/>
              <a:t>● Самоконтроль </a:t>
            </a:r>
          </a:p>
          <a:p>
            <a:r>
              <a:rPr lang="ru-RU" sz="2000" dirty="0" smtClean="0"/>
              <a:t>● Эмоциональный интеллект ●Принятие себя и других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285728"/>
            <a:ext cx="90011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43.1 Овладение универсальными учебными познавательными действиями </a:t>
            </a:r>
          </a:p>
          <a:p>
            <a:pPr marL="342900" indent="-342900">
              <a:buAutoNum type="arabicParenR"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Базовые логические действия: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выявлять и характеризовать существенные признаки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языковых единиц, языковых явлений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процессов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устанавливать существенный признак классификации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языковых единиц (явлений),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основания для обобщения и сравнения, критерии проводимого анализа; классифицировать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языковые единицы по существенному признаку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выявлять закономерности и противоречия в рассматриваемых фактах, данных и наблюдениях; предлагать критерии для выявления закономерностей и противоречий;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выявлять дефицит информации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необходимой для решения поставленной учебной задачи;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выявлять причинно-следственные связи при изучении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языковых процессов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делать выводы с использованием дедуктивных и индуктивных умозаключений, умозаключений по аналогии, формулировать гипотезы о взаимосвязях;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самостоятельно выбирать способ решения учебной задачи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работе с разными типами текстов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разными единицами языка,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сравнивая варианты решения и выбирая оптимальный вариант с учётом самостоятельно выделенных критериев.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285728"/>
            <a:ext cx="90011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Работа с информацией: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применять различные методы, инструменты и запросы при поиске и отборе информации с учётом предложенной учебной задачи и заданных критериев;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выбирать, анализировать, интерпретировать, обобщать и систематизировать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информацию, представленную в текстах, таблицах, схемах;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использовать различные виды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чтения для оценки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текста с точки зрения достоверности и применимости содержащейся в нём информации и усвоения необходимой информации с целью решения учебных задач;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использовать смысловое чтение для извлечения, обобщения и систематизации информации из одного или нескольких источников с учётом поставленных целей;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находить сходные аргументы (подтверждающие или опровергающие одну и ту же идею, версию) в различных информационных источниках;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• самостоятельно выбирать оптимальную форму представления информации (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текст, презентация, таблица, схема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и иллюстрировать решаемые задачи несложными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схемами, диаграммами, иной графикой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их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комбинациями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зависимости от коммуникативной установки;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оценивать надёжность информации по критериям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предложенным учителем или сформулированным самостоятельно;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эффективно запоминать и систематизировать информацию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500042"/>
            <a:ext cx="878687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43.2 Овладение универсальными учебными коммуникативными действиями 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Общение: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воспринимать и формулировать суждения, выражать эмоции в соответствии с условиями и целями общения;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выражать себя (свою точку зрения)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диалогах и дискуссиях, в устной монологической речи и в письменных текстах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распознавать невербальные средства общения, понимать значение социальных знаков, знать и распознавать предпосылки конфликтных ситуаций и смягчать конфликты, вести переговоры;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понимать намерения других, проявлять уважительное отношение к собеседнику и в корректной форме формулировать свои возражения;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Предметные результаты обучения русскому языку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71546"/>
            <a:ext cx="85725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Предметные результаты в Примерной рабочей программе распределены по годам обучения (5–9 классы).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правило, раздел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«Предметные результаты»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каждом классе включает следующие разделы: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Общие сведения о языке.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Язык и речь.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Текст.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Функциональные разновидности языка.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Система языка.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142852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Рекомендуемое количество часов для проведения контроля 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Предмет: русский язык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1214423"/>
          <a:ext cx="8644000" cy="5506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2"/>
                <a:gridCol w="1643074"/>
                <a:gridCol w="3411164"/>
                <a:gridCol w="2161000"/>
              </a:tblGrid>
              <a:tr h="157163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Класс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Количество часов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Рекомендуемое количество часов для проведения контроля (включая сочинения, изложения, тестовые работы и другие формы контроля)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% учебного времени от общего количества часов</a:t>
                      </a:r>
                      <a:endParaRPr lang="ru-RU" sz="18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170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204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7,8</a:t>
                      </a:r>
                      <a:endParaRPr lang="ru-RU" sz="20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136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7,3</a:t>
                      </a:r>
                      <a:endParaRPr lang="ru-RU" sz="20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8,8</a:t>
                      </a:r>
                      <a:endParaRPr lang="ru-RU" sz="20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9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8,8</a:t>
                      </a:r>
                      <a:endParaRPr lang="ru-RU" sz="2000" b="1" dirty="0"/>
                    </a:p>
                  </a:txBody>
                  <a:tcPr/>
                </a:tc>
              </a:tr>
              <a:tr h="6558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Итого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714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7,8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785926"/>
            <a:ext cx="68580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ПРЕПОДАВАНИЕ РУССКОГО ЯЗЫКА И ЛИТЕРАТУРЫ В УСЛОВИЯХ ОБНОВЛЕНИЯ СОДЕРЖАНИЯ ШКОЛЬНОГО ОБРАЗОВАНИЯ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42852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7148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Создавать устные монологические высказывания объёмом не менее 5  предложений на основе жизненных наблюдений, чтения научно-учебной, художественной и научно-популярной литературы.</a:t>
            </a:r>
          </a:p>
          <a:p>
            <a:r>
              <a:rPr lang="ru-RU" dirty="0" smtClean="0"/>
              <a:t>Участвовать в диалоге на лингвистические темы (в рамках изученного) и в диалоге/</a:t>
            </a:r>
            <a:r>
              <a:rPr lang="ru-RU" dirty="0" err="1" smtClean="0"/>
              <a:t>полилоге</a:t>
            </a:r>
            <a:r>
              <a:rPr lang="ru-RU" dirty="0" smtClean="0"/>
              <a:t> на основе жизненных наблюдений объёмом не менее 3 реплик.</a:t>
            </a:r>
          </a:p>
          <a:p>
            <a:r>
              <a:rPr lang="ru-RU" dirty="0" smtClean="0"/>
              <a:t>Устно пересказывать прочитанный или прослушанный текст объёмом не менее 100 слов. </a:t>
            </a:r>
            <a:endParaRPr lang="ru-RU" dirty="0"/>
          </a:p>
          <a:p>
            <a:r>
              <a:rPr lang="ru-RU" dirty="0" smtClean="0"/>
              <a:t>Понимать содержание прослушанных и прочитанных научноучебных и художественных текстов различных функционально-смысловых типов речи объёмом не менее 150 слов: устно и письменно формулировать тему и главную мысль текста; формулировать вопросы по содержанию текста и отвечать на них; подробно и сжато передавать в письменной форме содержание исходного текста (для подробного изложения объём исходного текста должен составлять не менее 100 слов; для сжатого изложения — не менее 110 слов).</a:t>
            </a:r>
          </a:p>
          <a:p>
            <a:r>
              <a:rPr lang="ru-RU" dirty="0" smtClean="0"/>
              <a:t>соблюдать на письме нормы современного русского литературного языка, в том числе во время списывания текста объёмом 90—100 слов; словарного диктанта объёмом 15—20 слов; диктанта на основе связного текста объёмом 90—100 слов, составленного с учётом ранее изученных правил правописания (в том числе содержащего изученные в течение первого года обучения орфограммы, </a:t>
            </a:r>
            <a:r>
              <a:rPr lang="ru-RU" dirty="0" err="1" smtClean="0"/>
              <a:t>пунктограммы</a:t>
            </a:r>
            <a:r>
              <a:rPr lang="ru-RU" dirty="0" smtClean="0"/>
              <a:t> и слова с непроверяемыми написаниями); уметь пользоваться разными видами лексических словарей; соблюдать в устной речи и на письме правила речевого этикета.</a:t>
            </a:r>
          </a:p>
          <a:p>
            <a:r>
              <a:rPr lang="ru-RU" dirty="0" smtClean="0"/>
              <a:t>Создавать тексты-повествования с опорой на жизненный и читательский опыт; тексты с опорой на сюжетную картину (в том числе сочинения-миниатюры объёмом 3 и более </a:t>
            </a:r>
            <a:r>
              <a:rPr lang="ru-RU" dirty="0" err="1" smtClean="0"/>
              <a:t>предложений</a:t>
            </a:r>
            <a:r>
              <a:rPr lang="ru-RU" dirty="0" smtClean="0"/>
              <a:t>; классные сочинения объёмом не менее 70 слов).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142852"/>
          <a:ext cx="9144000" cy="6543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359"/>
                <a:gridCol w="1311641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1269220"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монолог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диалог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пересказ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изложение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диктант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словарный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сочинение</a:t>
                      </a:r>
                      <a:endParaRPr lang="ru-RU" sz="2000" b="1" dirty="0"/>
                    </a:p>
                  </a:txBody>
                  <a:tcPr/>
                </a:tc>
              </a:tr>
              <a:tr h="105490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 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r>
                        <a:rPr lang="ru-RU" b="1" baseline="0" dirty="0" smtClean="0"/>
                        <a:t> предложений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реплики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90-100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15-20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70 слов</a:t>
                      </a:r>
                      <a:endParaRPr lang="ru-RU" b="1" dirty="0"/>
                    </a:p>
                  </a:txBody>
                  <a:tcPr/>
                </a:tc>
              </a:tr>
              <a:tr h="105490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предложений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 реплик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100-110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20-25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100 слов</a:t>
                      </a:r>
                      <a:endParaRPr lang="ru-RU" b="1" dirty="0"/>
                    </a:p>
                  </a:txBody>
                  <a:tcPr/>
                </a:tc>
              </a:tr>
              <a:tr h="105490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 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 предложений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 реплик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110-120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25-30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 150 слов</a:t>
                      </a:r>
                      <a:endParaRPr lang="ru-RU" b="1" dirty="0"/>
                    </a:p>
                  </a:txBody>
                  <a:tcPr/>
                </a:tc>
              </a:tr>
              <a:tr h="105490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8 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 предложений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реплик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120-140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30-35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200 слов</a:t>
                      </a:r>
                      <a:endParaRPr lang="ru-RU" b="1" dirty="0"/>
                    </a:p>
                  </a:txBody>
                  <a:tcPr/>
                </a:tc>
              </a:tr>
              <a:tr h="105490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9 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80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реплик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150 слов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140-160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35-40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От 250 слов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1357298"/>
            <a:ext cx="7858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«В тематическом планировании представлено общее количество часов в году по предмету «Русский язык». Так, в 5 классе тематическое планирование приведено из расчета 5 часов в неделю, в 6 классе — 6 часов в неделю, в 7 классе — 4 часа в неделю, в 8 и 9 классах — 3 часа в неделю.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714356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Тематическое планирование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28598" y="3857628"/>
          <a:ext cx="8501121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29"/>
                <a:gridCol w="2413085"/>
                <a:gridCol w="2833707"/>
              </a:tblGrid>
              <a:tr h="176787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Тематические блоки, темы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Основное содержание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Основные виды деятельности обучающихся</a:t>
                      </a:r>
                      <a:endParaRPr lang="ru-RU" sz="2400" dirty="0"/>
                    </a:p>
                  </a:txBody>
                  <a:tcPr/>
                </a:tc>
              </a:tr>
              <a:tr h="80388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28596" y="3857628"/>
          <a:ext cx="8501121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29"/>
                <a:gridCol w="2413085"/>
                <a:gridCol w="2833707"/>
              </a:tblGrid>
              <a:tr h="176787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Тематические блоки, темы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Основное содержание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Основные виды деятельности обучающихся</a:t>
                      </a:r>
                      <a:endParaRPr lang="ru-RU" sz="2400" dirty="0"/>
                    </a:p>
                  </a:txBody>
                  <a:tcPr/>
                </a:tc>
              </a:tr>
              <a:tr h="80388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642918"/>
            <a:ext cx="82153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Примерная рабочая программа основного общего образования по литературе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785926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«Примерная рабочая программа разработана с целью оказания методической помощи учителю литературы в создании рабочей программы по учебному предмету, ориентированной на современные тенденции в школьном образовании и активные методики обучения.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714356"/>
            <a:ext cx="864399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Примерная рабочая программа позволит учителю реализовать в процессе преподавания литературы современные подходы к формированию личностных,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предметных результатов обучения, сформулированных в Федеральном государственном образовательном стандарте основного общего образования; определить обязательную (инвариантную) часть содержания учебного курса по литературе; определить и структурировать планируемые результаты обучения и содержание учебного предмета «Литература» по годам обучения Примерная рабочая программа позволит учителю разработать календарно-тематическое планирование с учётом особенностей конкретного класса, распределить обязательное предметное содержание по годам обучения в соответствии с ресурсом учебного времени, выделяемого на изучение разделов/тем курса, последовательностью их изучения, особенностей предмета «Литература» и возрастных особенностей обучающихся; разработать основные виды учебной деятельности для освоения учебного материала разделов/тем курса». </a:t>
            </a:r>
          </a:p>
          <a:p>
            <a:pPr algn="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Из «Примерной рабочей программы основного общего образования. Литература»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751344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«Цели изучения предмета «Литература» в основной школе состоят в формировании у обучающихся потребности в качественном чтении, культуры читательского восприятия, понимания литературных текстов и создания собственных устных и письменных высказываний; в развитии чувства причастности к отечественной культуре и уважения к другим культурам,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аксиологической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сферы личности на основе высоких духовно-нравственных идеалов, воплощенных в отечественной и зарубежной литературе. Достижение указанных целей возможно при решении учебных задач, которые постепенно усложняются от 5 к 9 классу».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Из «Примерной рабочей программы по предмету «Литература» для основного общего образования»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97346"/>
            <a:ext cx="842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Фрагмент содержания. 7 класс </a:t>
            </a:r>
          </a:p>
          <a:p>
            <a:pPr algn="ctr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 второй половины XX века 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В. М. Шукшин. Рассказы. (один по выбору). Например, «Чудик», «Стенька Разин», «Критики» и др. </a:t>
            </a:r>
          </a:p>
          <a:p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Стихотворения отечественных поэтов XX–XXI веков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 менее четырех стихотворений двух поэтов). Например, стихотворения М. И. Цветаевой, Е. А. Евтушенко, Б. А. Ахмадулиной, Ю. Д.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Левитанского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др. 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Произведения отечественных прозаиков второй половины XX–XXI веков (не менее двух). Например, Ф. А. Абрамова, В. П. Астафьева, В. И. Белова, Ф. А. Искандера и др. </a:t>
            </a:r>
          </a:p>
          <a:p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взаимоотношения поколений, становления человека, выбора им жизненного пути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 менее двух произведений современных отечественных и зарубежных писателей): например, Л. Л. Волкова «Всем выйти из кадра», Т. В. Михеева «Легкие горы», У.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Старк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«Умеешь ли ты свистеть,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Йоханна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?» и другие. </a:t>
            </a:r>
          </a:p>
          <a:p>
            <a:pPr algn="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Из «Примерной рабочей программы основного общего образования. Литература»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285728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Литература второй половины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века 7 класс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44" y="1000108"/>
          <a:ext cx="9001157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800"/>
                <a:gridCol w="2420479"/>
                <a:gridCol w="5067878"/>
              </a:tblGrid>
              <a:tr h="15001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Тематические блоки, темы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Основное содержание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Основные виды деятельности обучающихся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767879"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 ТУРА ВТОРОЙ ПОЛОВ ИНЫ XX ВЕКА (7 ч)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 М. Шукшин. Рассказы (один по выбору). Например, «Чудик», «Стенька Разин», «Критики» и др. (1 ч)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Эмоционально воспринимать и выразительно читать произведение. Выражать личное читательское отношение к прочитанному. Определять тему, идею, художественные и композиционные особенности произведения. Анализировать произведение с учетом его </a:t>
                      </a:r>
                      <a:r>
                        <a:rPr lang="ru-RU" dirty="0" err="1" smtClean="0"/>
                        <a:t>родо-жанровой</a:t>
                      </a:r>
                      <a:r>
                        <a:rPr lang="ru-RU" dirty="0" smtClean="0"/>
                        <a:t> принадлежности. Выявлять средства художественной изобразительности в произведениях. Использовать различные виды пересказа произведения, передавая комический эффект. Устно или письменно отвечать на вопросы (с использованием цитирования). Письменно отвечать на проблемный вопрос.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48" y="1214422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Готовимся к переходу на обновлённые ФГОС и расставляем акценты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4572008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Галактионова Наталья  Евгеньевна, руководитель ГМО учителей русского языка и литературы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85720" y="142852"/>
          <a:ext cx="8715436" cy="657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28794" y="857232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 Стандарта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2571744"/>
            <a:ext cx="27860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структуре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основных образовательных программ основного общего образования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2571744"/>
            <a:ext cx="27860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условиям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реализации основной образовательной программы основного общего образования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3636" y="2500306"/>
            <a:ext cx="27860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освоения основной образовательной программы основного общего образования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97346"/>
            <a:ext cx="9144000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Примерная рабочая программа основного общего образования «Русский язык» (для 5–9 классов образовательных организаций): общие подходы </a:t>
            </a:r>
          </a:p>
          <a:p>
            <a:pPr algn="ctr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ПРП по русскому языку для ООО создавалась в ФГБНУ «ИСРО РАО» в рамках Государственного задания № 073-00007-21-00 на 2021 год и на плановый период 2022 и 2023 годов по проекту «Обновление содержания общего образования»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Нормативные документы: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ФГОС ООО (Приказ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РФ от 31.05.21 г.).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Примерная основная образовательная программа ООО (в ред. протокола №1/20 от 04.02.2020 ФУМО по общему образованию).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Примерная программа воспитания (утв. решением ФУМО по общему образованию от 2.06.2020 г.).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ПРП учтены положения Универсального кодификатора для процедуры оценки качества образования (одобрен решением ФУМО по общему образованию, протокол №1/21 от 12.04.2021г.)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85728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Примерная рабочая программа основного общего образования предмета «Русский язык»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Авторский коллектив: О.М. Александрова, И.Н.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Добротина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Ю.Н.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Гостева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И.П. Васильевых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Одобрена решением федерального учебно-методического объединения по общему образованию, протокол 3/21 от 27.09.2021 г.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612845"/>
            <a:ext cx="90011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направления обновления содержания учебного предмета «Русский язык» в контексте ФГОС ООО </a:t>
            </a:r>
          </a:p>
          <a:p>
            <a:pPr algn="ctr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Развитие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мотивации к изучению русского языка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направленность 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воспитание гражданственности и патриотизма, ценностного отношения к русскому языку как государственному языку РФ, как форме выражения и хранения духовного богатства русского и других народов России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• направленность 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формирование коммуникативной компетенции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одной из универсальных компетенций XXI века; усиление внимания к говорению как виду речевой деятельности, развитие навыков диалогической речи, овладение нормами речевого этикета; вовлечение школьников в реальное диалоговое общение, развитие навыков диалогической речи в ситуациях учебного взаимодействия;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612845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направления обновления содержания учебного предмета «Русский язык» в контексте ФГОС ООО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усиление аспектов, связанных с формированием культуры речи,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грамотности устной и письменной речи, развитием рефлексии речевой деятельности;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актуализация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метапредметной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функции школьного курса,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выражающейся в направленности процесса формирования лингвистических знаний, языковых навыков и речевых умений на развитие универсальных интеллектуальных действий;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углубление аспектов курса, связанных с активизацией текстовой деятельности обучающихся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работой с текстами разных функциональных типов (художественных, нехудожественных), с текстами новой природы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в том числе в направлении формирования функциональной грамотности.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74345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Структура утверждённых примерных рабочих программ: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включающая цели изучения учебного предмета, общую характеристику предмета, место предмета в учебном плане.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Содержание образования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(по годам обучения). </a:t>
            </a:r>
          </a:p>
          <a:p>
            <a:pPr marL="457200" indent="-457200">
              <a:buAutoNum type="arabicPeriod" startAt="2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Планируемые результаты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освоения рабочей программы: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Личностные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результаты (раскрываются на основе обновленного ФГОС ООО с учетом специфики учебного предмета). 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(по годам обучения).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Тематическое планирование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(примерные темы и количество часов, отводимое на их изучение; основное программное содержание; основные виды деятельности обучающихся).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8662" y="428604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Примерная рабочая программа основного общего образования по русскому языку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136339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«Примерная рабочая программа разработана с целью оказания методической помощи учителю русского языка в создании рабочей программы по учебному предмету, ориентированной на современные тенденции в школьном образовании и активные методики обучения»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Из «Примерной рабочей программы основного общего образования. Русский язык»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2272</Words>
  <Application>Microsoft Office PowerPoint</Application>
  <PresentationFormat>Экран (4:3)</PresentationFormat>
  <Paragraphs>223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Вебинар 01.02.2022</dc:title>
  <dc:creator>Наташа</dc:creator>
  <cp:lastModifiedBy>user</cp:lastModifiedBy>
  <cp:revision>42</cp:revision>
  <dcterms:created xsi:type="dcterms:W3CDTF">2022-01-30T06:57:53Z</dcterms:created>
  <dcterms:modified xsi:type="dcterms:W3CDTF">2022-02-10T05:13:52Z</dcterms:modified>
</cp:coreProperties>
</file>