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4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26A40-121B-46AB-A948-87CF4BAD9C4F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66D1-2020-476C-B60C-4E1017B00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26A40-121B-46AB-A948-87CF4BAD9C4F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66D1-2020-476C-B60C-4E1017B00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26A40-121B-46AB-A948-87CF4BAD9C4F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66D1-2020-476C-B60C-4E1017B00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26A40-121B-46AB-A948-87CF4BAD9C4F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66D1-2020-476C-B60C-4E1017B00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26A40-121B-46AB-A948-87CF4BAD9C4F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66D1-2020-476C-B60C-4E1017B00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26A40-121B-46AB-A948-87CF4BAD9C4F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66D1-2020-476C-B60C-4E1017B00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26A40-121B-46AB-A948-87CF4BAD9C4F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66D1-2020-476C-B60C-4E1017B00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26A40-121B-46AB-A948-87CF4BAD9C4F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66D1-2020-476C-B60C-4E1017B00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26A40-121B-46AB-A948-87CF4BAD9C4F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66D1-2020-476C-B60C-4E1017B00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26A40-121B-46AB-A948-87CF4BAD9C4F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66D1-2020-476C-B60C-4E1017B00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26A40-121B-46AB-A948-87CF4BAD9C4F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66D1-2020-476C-B60C-4E1017B00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26A40-121B-46AB-A948-87CF4BAD9C4F}" type="datetimeFigureOut">
              <a:rPr lang="ru-RU" smtClean="0"/>
              <a:pPr/>
              <a:t>16.12.2021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F66D1-2020-476C-B60C-4E1017B00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Взаимодействие классного руководителя с учителями - предметниками – важнейшее условие повышения качества </a:t>
            </a:r>
            <a:r>
              <a:rPr kumimoji="0" lang="ru-RU" sz="3600" b="1" i="1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учебно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воспитательной работы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71736" y="4429132"/>
            <a:ext cx="607223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Галактионова Наталья Евгеньевна, руководитель ГМО учителей русского языка и литературы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785794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Таким образом, только сотрудничество всех участников образовательного процесса поможет ученикам найти свое место в классном и школьном коллективе, определить направление учебной и общественной деятельности, в полной мере удовлетворить собственные потребности и стать разносторонне развитой личностью.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6248" y="785794"/>
            <a:ext cx="464347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 воспитание, и образование нераздельны. Нельзя воспитывать, не передавая знания; всякое же знание действует </a:t>
            </a:r>
            <a:r>
              <a:rPr lang="ru-RU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воспитательно</a:t>
            </a:r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86150" y="3643314"/>
            <a:ext cx="5357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Л. Н. Толстой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https://avatars.mds.yandex.net/get-zen_doc/3001030/pub_5eeca3dba79995453cd65f99_5eeca47bff6f3f07191b4eed/scale_1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857232"/>
            <a:ext cx="3786214" cy="50482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928670"/>
            <a:ext cx="835824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Основные задачи воспитания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формирование у обучающихся гражданской ответственности и правового самосознания, духовности и культуры, инициативности, толерантности, способности к успешной социализации в обществе и активной адаптации на рынке труда.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4" y="428604"/>
            <a:ext cx="87154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Функции классного руководителя: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•  Обеспечение жизни и здоровья обучающихся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•  Обеспечение позитивных межличностных отношений между учащимися и учителями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•  Содействие освоению школьниками образовательных программ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•  Воспитание у обучающихся патриотических чувств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•  Формирование у школьников опыта гражданско-правового поведения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•  Развитие социальной компетентности учащихся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•  Программирование воспитательной работы с классом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•  Профилактическая работа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42852"/>
            <a:ext cx="871540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чем же сущность взаимодействия классного руководителя и учителей - предметников?</a:t>
            </a:r>
            <a:endParaRPr kumimoji="0" lang="ru-RU" sz="2800" b="1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071546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Центром координации и организации учебно-воспитательного процесса является классный руководитель, который во взаимодействии с учителями-предметниками решает следующие задачи: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изучение личностных особенностей педагогов, их возможностей в организации воспитательной работы с детьми;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изучение особенностей преподавательской деятельности учителя, его контактов, отношений с детьми;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регулирование отношений между учителями класса, между учителями и детьми, между педагогами и родителями;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определение общих целей, организация совместной деятельности по их достижению;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педагогически целесообразное использование возможностей педагогов в организации воспитательной работы с детьми и родителями.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500034" y="214290"/>
            <a:ext cx="80724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Основу взаимодействия классного руководителя и учителей класса составляют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1357298"/>
            <a:ext cx="9144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взаимная информированность о детях, их взаимоотношениях, об организации и результатах учебно-воспитательного процесса;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взаимопомощь, взаимная поддержка в решении сложных проблем;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заинтересованность в успешной работе класса и каждого ученика;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совместный поиск путей решения педагогических проблем, совместные усилия, совместная работа по реализации намеченных задач;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совместный анализ проведенной работы, решаемых педагогических проблем, полученных результатов;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совместное определение перспектив в работе с классным коллективом, отдельными учащимися.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571472" y="214290"/>
            <a:ext cx="821537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Каково содержание работы классного 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руководителя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 учителями предметниками ?</a:t>
            </a:r>
            <a:endParaRPr kumimoji="0" lang="ru-RU" sz="28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1225689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Классный руководитель должен определить при планировании воспитательной работы основные составляющие сотрудничества с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педколлективом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Они могут быть следующими: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Изучение учебной мотивации учащихся; поиск путей ее повышения;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Изучение учебных интересов учащихся и их учет педагогами в учебной деятельности;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Выявление степени развития учебных умений учащихся в учебной деятельности;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коммуникативных умений педагогов, работающих в классе; сотрудничество педагогов с учащимися класса во внеурочной деятельности;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Помощь педагогов учащимся класса по ликвидации пробелов в учебной деятельности школьников.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14282" y="285728"/>
            <a:ext cx="835821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Какими могут быть формы взаимодействия классного руководителя и учителей-предметников?</a:t>
            </a:r>
            <a:endParaRPr kumimoji="0" lang="ru-RU" sz="2800" b="1" i="0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9144000" cy="652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1) знакомство с требованиями  к учебному и предмету, изучение отношения учащихся к предмету, контроль за успеваемостью по предмету;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2) изучение стиля, методов  и приемов  работы своих коллег с учащимися, выявление   успехов, проблем, достижений, эффективных способов  работы учителей со школьниками и родителями.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3) посещение классным руководителем уроков, с последующим обсуждением действий учителей по отношению к конкретному ребенку и способов взаимодействия педагогов с коллективом.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4) мини-совещание классного руководителя с учителями-предметниками, работающими в классе, 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5) приглашение учителей-предметников на родительские собрания, групповые встречи классного руководителями с родителями и учителями-предметниками,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6) индивидуальные беседы классного руководителя с учителями предметниками.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7) подготовка и проведение предметных недель и внеклассных мероприятий.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8) обеспечение взаимодействия родителей и учителей для решения учебных проблем, проведение дней открытых дверей для родителей.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276</Words>
  <Application>Microsoft Office PowerPoint</Application>
  <PresentationFormat>Экран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Наташа</dc:creator>
  <cp:lastModifiedBy>user</cp:lastModifiedBy>
  <cp:revision>11</cp:revision>
  <dcterms:created xsi:type="dcterms:W3CDTF">2021-12-12T10:12:02Z</dcterms:created>
  <dcterms:modified xsi:type="dcterms:W3CDTF">2021-12-16T08:51:54Z</dcterms:modified>
</cp:coreProperties>
</file>