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.png" ContentType="image/png"/>
  <Override PartName="/ppt/media/image9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368000" y="3096000"/>
            <a:ext cx="7343640" cy="116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368000" y="4374720"/>
            <a:ext cx="7343640" cy="116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368000" y="3096000"/>
            <a:ext cx="3583440" cy="116748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31080" y="3096000"/>
            <a:ext cx="3583440" cy="116748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368000" y="4374720"/>
            <a:ext cx="3583440" cy="116748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31080" y="4374720"/>
            <a:ext cx="3583440" cy="116748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368000" y="3096000"/>
            <a:ext cx="2364480" cy="11674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850920" y="3096000"/>
            <a:ext cx="2364480" cy="11674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334200" y="3096000"/>
            <a:ext cx="2364480" cy="11674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1368000" y="4374720"/>
            <a:ext cx="2364480" cy="11674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850920" y="4374720"/>
            <a:ext cx="2364480" cy="11674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334200" y="4374720"/>
            <a:ext cx="2364480" cy="11674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1368000" y="3096000"/>
            <a:ext cx="7343640" cy="2447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368000" y="3096000"/>
            <a:ext cx="7343640" cy="244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368000" y="3096000"/>
            <a:ext cx="3583440" cy="244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131080" y="3096000"/>
            <a:ext cx="3583440" cy="244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504000" y="-258120"/>
            <a:ext cx="9071280" cy="706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368000" y="3096000"/>
            <a:ext cx="3583440" cy="116748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131080" y="3096000"/>
            <a:ext cx="3583440" cy="244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1368000" y="4374720"/>
            <a:ext cx="3583440" cy="116748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368000" y="3096000"/>
            <a:ext cx="7343640" cy="2447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368000" y="3096000"/>
            <a:ext cx="3583440" cy="244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131080" y="3096000"/>
            <a:ext cx="3583440" cy="116748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131080" y="4374720"/>
            <a:ext cx="3583440" cy="116748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368000" y="3096000"/>
            <a:ext cx="3583440" cy="116748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31080" y="3096000"/>
            <a:ext cx="3583440" cy="116748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1368000" y="4374720"/>
            <a:ext cx="7343640" cy="116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368000" y="3096000"/>
            <a:ext cx="7343640" cy="116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1368000" y="4374720"/>
            <a:ext cx="7343640" cy="116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368000" y="3096000"/>
            <a:ext cx="3583440" cy="116748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31080" y="3096000"/>
            <a:ext cx="3583440" cy="116748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1368000" y="4374720"/>
            <a:ext cx="3583440" cy="116748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5131080" y="4374720"/>
            <a:ext cx="3583440" cy="116748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368000" y="3096000"/>
            <a:ext cx="2364480" cy="11674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850920" y="3096000"/>
            <a:ext cx="2364480" cy="11674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334200" y="3096000"/>
            <a:ext cx="2364480" cy="11674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1368000" y="4374720"/>
            <a:ext cx="2364480" cy="11674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3850920" y="4374720"/>
            <a:ext cx="2364480" cy="11674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6334200" y="4374720"/>
            <a:ext cx="2364480" cy="11674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1368000" y="3096000"/>
            <a:ext cx="7343640" cy="2447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1368000" y="3096000"/>
            <a:ext cx="7343640" cy="244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1368000" y="3096000"/>
            <a:ext cx="3583440" cy="244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131080" y="3096000"/>
            <a:ext cx="3583440" cy="244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368000" y="3096000"/>
            <a:ext cx="7343640" cy="244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504000" y="-258120"/>
            <a:ext cx="9071280" cy="706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1368000" y="3096000"/>
            <a:ext cx="3583440" cy="116748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131080" y="3096000"/>
            <a:ext cx="3583440" cy="244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1368000" y="4374720"/>
            <a:ext cx="3583440" cy="116748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1368000" y="3096000"/>
            <a:ext cx="3583440" cy="244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131080" y="3096000"/>
            <a:ext cx="3583440" cy="116748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131080" y="4374720"/>
            <a:ext cx="3583440" cy="116748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1368000" y="3096000"/>
            <a:ext cx="3583440" cy="116748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131080" y="3096000"/>
            <a:ext cx="3583440" cy="116748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1368000" y="4374720"/>
            <a:ext cx="7343640" cy="116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1368000" y="3096000"/>
            <a:ext cx="7343640" cy="116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1368000" y="4374720"/>
            <a:ext cx="7343640" cy="116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1368000" y="3096000"/>
            <a:ext cx="3583440" cy="116748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131080" y="3096000"/>
            <a:ext cx="3583440" cy="116748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1368000" y="4374720"/>
            <a:ext cx="3583440" cy="116748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5131080" y="4374720"/>
            <a:ext cx="3583440" cy="116748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368000" y="3096000"/>
            <a:ext cx="2364480" cy="11674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850920" y="3096000"/>
            <a:ext cx="2364480" cy="11674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334200" y="3096000"/>
            <a:ext cx="2364480" cy="11674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1368000" y="4374720"/>
            <a:ext cx="2364480" cy="11674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850920" y="4374720"/>
            <a:ext cx="2364480" cy="11674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334200" y="4374720"/>
            <a:ext cx="2364480" cy="11674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1368000" y="3096000"/>
            <a:ext cx="7343640" cy="2447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1368000" y="3096000"/>
            <a:ext cx="7343640" cy="244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368000" y="3096000"/>
            <a:ext cx="3583440" cy="244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31080" y="3096000"/>
            <a:ext cx="3583440" cy="244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1368000" y="3096000"/>
            <a:ext cx="3583440" cy="244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131080" y="3096000"/>
            <a:ext cx="3583440" cy="244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504000" y="-258120"/>
            <a:ext cx="9071280" cy="706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1368000" y="3096000"/>
            <a:ext cx="3583440" cy="116748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5131080" y="3096000"/>
            <a:ext cx="3583440" cy="244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1368000" y="4374720"/>
            <a:ext cx="3583440" cy="116748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1368000" y="3096000"/>
            <a:ext cx="3583440" cy="244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5131080" y="3096000"/>
            <a:ext cx="3583440" cy="116748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5131080" y="4374720"/>
            <a:ext cx="3583440" cy="116748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1368000" y="3096000"/>
            <a:ext cx="3583440" cy="116748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131080" y="3096000"/>
            <a:ext cx="3583440" cy="116748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1368000" y="4374720"/>
            <a:ext cx="7343640" cy="116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1368000" y="3096000"/>
            <a:ext cx="7343640" cy="116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1368000" y="4374720"/>
            <a:ext cx="7343640" cy="116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1368000" y="3096000"/>
            <a:ext cx="3583440" cy="116748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131080" y="3096000"/>
            <a:ext cx="3583440" cy="116748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1368000" y="4374720"/>
            <a:ext cx="3583440" cy="116748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5131080" y="4374720"/>
            <a:ext cx="3583440" cy="116748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1368000" y="3096000"/>
            <a:ext cx="2364480" cy="11674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3850920" y="3096000"/>
            <a:ext cx="2364480" cy="11674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334200" y="3096000"/>
            <a:ext cx="2364480" cy="11674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1368000" y="4374720"/>
            <a:ext cx="2364480" cy="11674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3850920" y="4374720"/>
            <a:ext cx="2364480" cy="11674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6334200" y="4374720"/>
            <a:ext cx="2364480" cy="1167480"/>
          </a:xfrm>
          <a:prstGeom prst="rect">
            <a:avLst/>
          </a:prstGeom>
        </p:spPr>
        <p:txBody>
          <a:bodyPr lIns="0" rIns="0" tIns="0" bIns="0">
            <a:normAutofit fontScale="3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-258120"/>
            <a:ext cx="9071280" cy="7066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368000" y="3096000"/>
            <a:ext cx="3583440" cy="116748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31080" y="3096000"/>
            <a:ext cx="3583440" cy="244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368000" y="4374720"/>
            <a:ext cx="3583440" cy="116748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368000" y="3096000"/>
            <a:ext cx="3583440" cy="244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31080" y="3096000"/>
            <a:ext cx="3583440" cy="116748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31080" y="4374720"/>
            <a:ext cx="3583440" cy="116748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368000" y="3096000"/>
            <a:ext cx="3583440" cy="116748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31080" y="3096000"/>
            <a:ext cx="3583440" cy="116748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368000" y="4374720"/>
            <a:ext cx="7343640" cy="1167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pPr algn="ctr"/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pPr algn="ctr"/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368000" y="3096000"/>
            <a:ext cx="3583440" cy="2447640"/>
          </a:xfrm>
          <a:prstGeom prst="rect">
            <a:avLst/>
          </a:prstGeom>
        </p:spPr>
        <p:txBody>
          <a:bodyPr lIns="0" rIns="0" tIns="0" bIns="0">
            <a:normAutofit fontScale="23000"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131440" y="3096000"/>
            <a:ext cx="3583440" cy="2447640"/>
          </a:xfrm>
          <a:prstGeom prst="rect">
            <a:avLst/>
          </a:prstGeom>
        </p:spPr>
        <p:txBody>
          <a:bodyPr lIns="0" rIns="0" tIns="0" bIns="0">
            <a:normAutofit fontScale="23000"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pPr algn="ctr"/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04000" y="-258120"/>
            <a:ext cx="9071280" cy="152424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pPr algn="ctr"/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1368000" y="3096000"/>
            <a:ext cx="7343640" cy="2447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2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2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2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2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2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2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slideLayout" Target="../slideLayouts/slideLayout2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slideLayout" Target="../slideLayouts/slideLayout2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2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2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29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slideLayout" Target="../slideLayouts/slideLayout29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2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2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504360" y="3528000"/>
            <a:ext cx="9071280" cy="82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latin typeface="Noto Sans"/>
              </a:rPr>
              <a:t>Дистанционный урок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4176000" y="5184000"/>
            <a:ext cx="5328000" cy="59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Times New Roman"/>
              </a:rPr>
              <a:t>Докладчик: Костянников Сергей Александрович</a:t>
            </a:r>
            <a:endParaRPr b="0" lang="ru-RU" sz="1800" spc="-1" strike="noStrike">
              <a:latin typeface="Times New Roman"/>
            </a:endParaRPr>
          </a:p>
          <a:p>
            <a:r>
              <a:rPr b="0" lang="ru-RU" sz="1800" spc="-1" strike="noStrike">
                <a:latin typeface="Times New Roman"/>
              </a:rPr>
              <a:t>МБОУ СОШ №61 г. Челябинска</a:t>
            </a:r>
            <a:endParaRPr b="0" lang="ru-RU" sz="1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504000" y="72000"/>
            <a:ext cx="907128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latin typeface="Noto Sans"/>
              </a:rPr>
              <a:t>Online Test Pad</a:t>
            </a:r>
            <a:endParaRPr b="0" lang="ru-RU" sz="4400" spc="-1" strike="noStrike">
              <a:latin typeface="Arial"/>
            </a:endParaRPr>
          </a:p>
        </p:txBody>
      </p:sp>
      <p:grpSp>
        <p:nvGrpSpPr>
          <p:cNvPr id="177" name="Group 2"/>
          <p:cNvGrpSpPr/>
          <p:nvPr/>
        </p:nvGrpSpPr>
        <p:grpSpPr>
          <a:xfrm>
            <a:off x="1666440" y="1152000"/>
            <a:ext cx="6757560" cy="5760000"/>
            <a:chOff x="1666440" y="1152000"/>
            <a:chExt cx="6757560" cy="5760000"/>
          </a:xfrm>
        </p:grpSpPr>
        <p:pic>
          <p:nvPicPr>
            <p:cNvPr id="178" name="" descr=""/>
            <p:cNvPicPr/>
            <p:nvPr/>
          </p:nvPicPr>
          <p:blipFill>
            <a:blip r:embed="rId1"/>
            <a:stretch/>
          </p:blipFill>
          <p:spPr>
            <a:xfrm>
              <a:off x="1666440" y="1152000"/>
              <a:ext cx="6757560" cy="5760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9" name="CustomShape 3"/>
            <p:cNvSpPr/>
            <p:nvPr/>
          </p:nvSpPr>
          <p:spPr>
            <a:xfrm>
              <a:off x="2602440" y="2160000"/>
              <a:ext cx="244800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504000" y="72000"/>
            <a:ext cx="907128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latin typeface="Noto Sans"/>
              </a:rPr>
              <a:t>Online Test Pad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81" name="" descr=""/>
          <p:cNvPicPr/>
          <p:nvPr/>
        </p:nvPicPr>
        <p:blipFill>
          <a:blip r:embed="rId1"/>
          <a:stretch/>
        </p:blipFill>
        <p:spPr>
          <a:xfrm>
            <a:off x="222480" y="1302840"/>
            <a:ext cx="2009520" cy="3305160"/>
          </a:xfrm>
          <a:prstGeom prst="rect">
            <a:avLst/>
          </a:prstGeom>
          <a:ln>
            <a:noFill/>
          </a:ln>
        </p:spPr>
      </p:pic>
      <p:pic>
        <p:nvPicPr>
          <p:cNvPr id="182" name="" descr=""/>
          <p:cNvPicPr/>
          <p:nvPr/>
        </p:nvPicPr>
        <p:blipFill>
          <a:blip r:embed="rId2"/>
          <a:stretch/>
        </p:blipFill>
        <p:spPr>
          <a:xfrm>
            <a:off x="3198960" y="1578600"/>
            <a:ext cx="5153040" cy="4181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504000" y="72000"/>
            <a:ext cx="907128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latin typeface="Noto Sans"/>
              </a:rPr>
              <a:t>Online Test Pad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84" name="" descr=""/>
          <p:cNvPicPr/>
          <p:nvPr/>
        </p:nvPicPr>
        <p:blipFill>
          <a:blip r:embed="rId1"/>
          <a:stretch/>
        </p:blipFill>
        <p:spPr>
          <a:xfrm>
            <a:off x="222480" y="1302840"/>
            <a:ext cx="2009520" cy="3305160"/>
          </a:xfrm>
          <a:prstGeom prst="rect">
            <a:avLst/>
          </a:prstGeom>
          <a:ln>
            <a:noFill/>
          </a:ln>
        </p:spPr>
      </p:pic>
      <p:pic>
        <p:nvPicPr>
          <p:cNvPr id="185" name="" descr=""/>
          <p:cNvPicPr/>
          <p:nvPr/>
        </p:nvPicPr>
        <p:blipFill>
          <a:blip r:embed="rId2"/>
          <a:stretch/>
        </p:blipFill>
        <p:spPr>
          <a:xfrm>
            <a:off x="3198960" y="1578600"/>
            <a:ext cx="5153040" cy="4181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504000" y="72000"/>
            <a:ext cx="907128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latin typeface="Noto Sans"/>
              </a:rPr>
              <a:t>Online Test Pad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87" name="" descr=""/>
          <p:cNvPicPr/>
          <p:nvPr/>
        </p:nvPicPr>
        <p:blipFill>
          <a:blip r:embed="rId1"/>
          <a:stretch/>
        </p:blipFill>
        <p:spPr>
          <a:xfrm>
            <a:off x="104400" y="3314880"/>
            <a:ext cx="9687600" cy="4029120"/>
          </a:xfrm>
          <a:prstGeom prst="rect">
            <a:avLst/>
          </a:prstGeom>
          <a:ln>
            <a:noFill/>
          </a:ln>
        </p:spPr>
      </p:pic>
      <p:pic>
        <p:nvPicPr>
          <p:cNvPr id="188" name="" descr=""/>
          <p:cNvPicPr/>
          <p:nvPr/>
        </p:nvPicPr>
        <p:blipFill>
          <a:blip r:embed="rId2"/>
          <a:stretch/>
        </p:blipFill>
        <p:spPr>
          <a:xfrm>
            <a:off x="72000" y="1636920"/>
            <a:ext cx="9735480" cy="1171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504000" y="72000"/>
            <a:ext cx="907128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latin typeface="Noto Sans"/>
              </a:rPr>
              <a:t>Online Test Pad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90" name="" descr=""/>
          <p:cNvPicPr/>
          <p:nvPr/>
        </p:nvPicPr>
        <p:blipFill>
          <a:blip r:embed="rId1"/>
          <a:srcRect l="0" t="0" r="0" b="47528"/>
          <a:stretch/>
        </p:blipFill>
        <p:spPr>
          <a:xfrm>
            <a:off x="1308960" y="1493280"/>
            <a:ext cx="3443040" cy="5055480"/>
          </a:xfrm>
          <a:prstGeom prst="rect">
            <a:avLst/>
          </a:prstGeom>
          <a:ln>
            <a:noFill/>
          </a:ln>
        </p:spPr>
      </p:pic>
      <p:pic>
        <p:nvPicPr>
          <p:cNvPr id="191" name="" descr=""/>
          <p:cNvPicPr/>
          <p:nvPr/>
        </p:nvPicPr>
        <p:blipFill>
          <a:blip r:embed="rId2"/>
          <a:srcRect l="0" t="52460" r="0" b="0"/>
          <a:stretch/>
        </p:blipFill>
        <p:spPr>
          <a:xfrm>
            <a:off x="5544000" y="1584000"/>
            <a:ext cx="3734640" cy="4968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504000" y="-258120"/>
            <a:ext cx="9071280" cy="1524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Интерактивная рабочая тетрадь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93" name="" descr=""/>
          <p:cNvPicPr/>
          <p:nvPr/>
        </p:nvPicPr>
        <p:blipFill>
          <a:blip r:embed="rId1"/>
          <a:stretch/>
        </p:blipFill>
        <p:spPr>
          <a:xfrm>
            <a:off x="0" y="1105200"/>
            <a:ext cx="10080360" cy="4582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504000" y="-258120"/>
            <a:ext cx="9071280" cy="1524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Интерактивная рабочая тетрадь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95" name="" descr=""/>
          <p:cNvPicPr/>
          <p:nvPr/>
        </p:nvPicPr>
        <p:blipFill>
          <a:blip r:embed="rId1"/>
          <a:stretch/>
        </p:blipFill>
        <p:spPr>
          <a:xfrm>
            <a:off x="479880" y="1584000"/>
            <a:ext cx="9240120" cy="489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504000" y="-258120"/>
            <a:ext cx="9071280" cy="1524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Интерактивная рабочая тетрадь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97" name="" descr=""/>
          <p:cNvPicPr/>
          <p:nvPr/>
        </p:nvPicPr>
        <p:blipFill>
          <a:blip r:embed="rId1"/>
          <a:stretch/>
        </p:blipFill>
        <p:spPr>
          <a:xfrm>
            <a:off x="360000" y="1440000"/>
            <a:ext cx="9178200" cy="338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504000" y="-258120"/>
            <a:ext cx="9071280" cy="1524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Интерактивная рабочая тетрадь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99" name="" descr=""/>
          <p:cNvPicPr/>
          <p:nvPr/>
        </p:nvPicPr>
        <p:blipFill>
          <a:blip r:embed="rId1"/>
          <a:stretch/>
        </p:blipFill>
        <p:spPr>
          <a:xfrm>
            <a:off x="72000" y="1152000"/>
            <a:ext cx="6667920" cy="4924440"/>
          </a:xfrm>
          <a:prstGeom prst="rect">
            <a:avLst/>
          </a:prstGeom>
          <a:ln>
            <a:noFill/>
          </a:ln>
        </p:spPr>
      </p:pic>
      <p:pic>
        <p:nvPicPr>
          <p:cNvPr id="200" name="" descr=""/>
          <p:cNvPicPr/>
          <p:nvPr/>
        </p:nvPicPr>
        <p:blipFill>
          <a:blip r:embed="rId2"/>
          <a:stretch/>
        </p:blipFill>
        <p:spPr>
          <a:xfrm>
            <a:off x="3312000" y="1593360"/>
            <a:ext cx="3190680" cy="4886640"/>
          </a:xfrm>
          <a:prstGeom prst="rect">
            <a:avLst/>
          </a:prstGeom>
          <a:ln>
            <a:noFill/>
          </a:ln>
        </p:spPr>
      </p:pic>
      <p:pic>
        <p:nvPicPr>
          <p:cNvPr id="201" name="" descr=""/>
          <p:cNvPicPr/>
          <p:nvPr/>
        </p:nvPicPr>
        <p:blipFill>
          <a:blip r:embed="rId3"/>
          <a:stretch/>
        </p:blipFill>
        <p:spPr>
          <a:xfrm>
            <a:off x="5122080" y="2255400"/>
            <a:ext cx="3085920" cy="4800600"/>
          </a:xfrm>
          <a:prstGeom prst="rect">
            <a:avLst/>
          </a:prstGeom>
          <a:ln>
            <a:noFill/>
          </a:ln>
        </p:spPr>
      </p:pic>
      <p:pic>
        <p:nvPicPr>
          <p:cNvPr id="202" name="" descr=""/>
          <p:cNvPicPr/>
          <p:nvPr/>
        </p:nvPicPr>
        <p:blipFill>
          <a:blip r:embed="rId4"/>
          <a:stretch/>
        </p:blipFill>
        <p:spPr>
          <a:xfrm>
            <a:off x="8064000" y="1266120"/>
            <a:ext cx="1657080" cy="2743200"/>
          </a:xfrm>
          <a:prstGeom prst="rect">
            <a:avLst/>
          </a:prstGeom>
          <a:ln>
            <a:noFill/>
          </a:ln>
        </p:spPr>
      </p:pic>
      <p:pic>
        <p:nvPicPr>
          <p:cNvPr id="203" name="" descr=""/>
          <p:cNvPicPr/>
          <p:nvPr/>
        </p:nvPicPr>
        <p:blipFill>
          <a:blip r:embed="rId5"/>
          <a:stretch/>
        </p:blipFill>
        <p:spPr>
          <a:xfrm>
            <a:off x="8302320" y="4009320"/>
            <a:ext cx="1418760" cy="2285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504000" y="-258120"/>
            <a:ext cx="9071280" cy="1524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Интерактивная рабочая тетрадь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205" name="" descr=""/>
          <p:cNvPicPr/>
          <p:nvPr/>
        </p:nvPicPr>
        <p:blipFill>
          <a:blip r:embed="rId1"/>
          <a:stretch/>
        </p:blipFill>
        <p:spPr>
          <a:xfrm>
            <a:off x="72000" y="1152000"/>
            <a:ext cx="6667920" cy="4924440"/>
          </a:xfrm>
          <a:prstGeom prst="rect">
            <a:avLst/>
          </a:prstGeom>
          <a:ln>
            <a:noFill/>
          </a:ln>
        </p:spPr>
      </p:pic>
      <p:pic>
        <p:nvPicPr>
          <p:cNvPr id="206" name="" descr=""/>
          <p:cNvPicPr/>
          <p:nvPr/>
        </p:nvPicPr>
        <p:blipFill>
          <a:blip r:embed="rId2"/>
          <a:stretch/>
        </p:blipFill>
        <p:spPr>
          <a:xfrm>
            <a:off x="3312000" y="1593360"/>
            <a:ext cx="3190680" cy="4886640"/>
          </a:xfrm>
          <a:prstGeom prst="rect">
            <a:avLst/>
          </a:prstGeom>
          <a:ln>
            <a:noFill/>
          </a:ln>
        </p:spPr>
      </p:pic>
      <p:pic>
        <p:nvPicPr>
          <p:cNvPr id="207" name="" descr=""/>
          <p:cNvPicPr/>
          <p:nvPr/>
        </p:nvPicPr>
        <p:blipFill>
          <a:blip r:embed="rId3"/>
          <a:stretch/>
        </p:blipFill>
        <p:spPr>
          <a:xfrm>
            <a:off x="5122080" y="2255400"/>
            <a:ext cx="3085920" cy="4800600"/>
          </a:xfrm>
          <a:prstGeom prst="rect">
            <a:avLst/>
          </a:prstGeom>
          <a:ln>
            <a:noFill/>
          </a:ln>
        </p:spPr>
      </p:pic>
      <p:pic>
        <p:nvPicPr>
          <p:cNvPr id="208" name="" descr=""/>
          <p:cNvPicPr/>
          <p:nvPr/>
        </p:nvPicPr>
        <p:blipFill>
          <a:blip r:embed="rId4"/>
          <a:stretch/>
        </p:blipFill>
        <p:spPr>
          <a:xfrm>
            <a:off x="8064000" y="1266120"/>
            <a:ext cx="1657080" cy="2743200"/>
          </a:xfrm>
          <a:prstGeom prst="rect">
            <a:avLst/>
          </a:prstGeom>
          <a:ln>
            <a:noFill/>
          </a:ln>
        </p:spPr>
      </p:pic>
      <p:pic>
        <p:nvPicPr>
          <p:cNvPr id="209" name="" descr=""/>
          <p:cNvPicPr/>
          <p:nvPr/>
        </p:nvPicPr>
        <p:blipFill>
          <a:blip r:embed="rId5"/>
          <a:stretch/>
        </p:blipFill>
        <p:spPr>
          <a:xfrm>
            <a:off x="8302320" y="4009320"/>
            <a:ext cx="1418760" cy="2285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504000" y="72000"/>
            <a:ext cx="907128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latin typeface="Noto Sans"/>
              </a:rPr>
              <a:t>Работа с учениками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504000" y="1769040"/>
            <a:ext cx="4426560" cy="499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Times New Roman"/>
              </a:rPr>
              <a:t>Встречи в режиме реального времени</a:t>
            </a:r>
            <a:endParaRPr b="0" lang="ru-RU" sz="3200" spc="-1" strike="noStrike">
              <a:latin typeface="Times New Roman"/>
            </a:endParaRP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Times New Roman"/>
              </a:rPr>
              <a:t>Zoom</a:t>
            </a:r>
            <a:endParaRPr b="0" lang="ru-RU" sz="3200" spc="-1" strike="noStrike">
              <a:latin typeface="Times New Roman"/>
            </a:endParaRP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Times New Roman"/>
              </a:rPr>
              <a:t>Discord</a:t>
            </a:r>
            <a:endParaRPr b="0" lang="ru-RU" sz="3200" spc="-1" strike="noStrike">
              <a:latin typeface="Times New Roman"/>
            </a:endParaRP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Times New Roman"/>
              </a:rPr>
              <a:t>Uchi.ru</a:t>
            </a:r>
            <a:endParaRPr b="0" lang="ru-RU" sz="3200" spc="-1" strike="noStrike">
              <a:latin typeface="Times New Roman"/>
            </a:endParaRPr>
          </a:p>
        </p:txBody>
      </p:sp>
      <p:sp>
        <p:nvSpPr>
          <p:cNvPr id="157" name="CustomShape 3"/>
          <p:cNvSpPr/>
          <p:nvPr/>
        </p:nvSpPr>
        <p:spPr>
          <a:xfrm>
            <a:off x="5152680" y="1769040"/>
            <a:ext cx="4426560" cy="499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Times New Roman"/>
              </a:rPr>
              <a:t>Использование интерактивных материалов</a:t>
            </a:r>
            <a:endParaRPr b="0" lang="ru-RU" sz="3200" spc="-1" strike="noStrike">
              <a:latin typeface="Times New Roman"/>
            </a:endParaRP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Times New Roman"/>
              </a:rPr>
              <a:t>edu.skysmart.ru</a:t>
            </a:r>
            <a:endParaRPr b="0" lang="ru-RU" sz="3200" spc="-1" strike="noStrike">
              <a:latin typeface="Times New Roman"/>
            </a:endParaRP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Times New Roman"/>
              </a:rPr>
              <a:t>Uchi.ru</a:t>
            </a:r>
            <a:endParaRPr b="0" lang="ru-RU" sz="3200" spc="-1" strike="noStrike">
              <a:latin typeface="Times New Roman"/>
            </a:endParaRP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Times New Roman"/>
              </a:rPr>
              <a:t>resh.edu.ru</a:t>
            </a:r>
            <a:endParaRPr b="0" lang="ru-RU" sz="3200" spc="-1" strike="noStrike">
              <a:latin typeface="Times New Roman"/>
            </a:endParaRP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Times New Roman"/>
              </a:rPr>
              <a:t>onlinetestpad.com</a:t>
            </a:r>
            <a:endParaRPr b="0" lang="ru-RU" sz="3200" spc="-1" strike="noStrike">
              <a:latin typeface="Times New Roman"/>
            </a:endParaRPr>
          </a:p>
          <a:p>
            <a:pPr marL="432000" indent="-32364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Times New Roman"/>
              </a:rPr>
              <a:t>др.</a:t>
            </a:r>
            <a:endParaRPr b="0" lang="ru-RU" sz="3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504000" y="-258120"/>
            <a:ext cx="9071280" cy="1524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Интерактивная рабочая тетрадь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211" name="" descr=""/>
          <p:cNvPicPr/>
          <p:nvPr/>
        </p:nvPicPr>
        <p:blipFill>
          <a:blip r:embed="rId1"/>
          <a:stretch/>
        </p:blipFill>
        <p:spPr>
          <a:xfrm>
            <a:off x="1684080" y="1381320"/>
            <a:ext cx="6801120" cy="4857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504000" y="-258120"/>
            <a:ext cx="9071280" cy="1524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Интерактивная рабочая тетрадь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213" name="" descr=""/>
          <p:cNvPicPr/>
          <p:nvPr/>
        </p:nvPicPr>
        <p:blipFill>
          <a:blip r:embed="rId1"/>
          <a:stretch/>
        </p:blipFill>
        <p:spPr>
          <a:xfrm>
            <a:off x="1684080" y="1381320"/>
            <a:ext cx="6801120" cy="4857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504000" y="-258120"/>
            <a:ext cx="9071280" cy="1524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pic>
        <p:nvPicPr>
          <p:cNvPr id="215" name="" descr=""/>
          <p:cNvPicPr/>
          <p:nvPr/>
        </p:nvPicPr>
        <p:blipFill>
          <a:blip r:embed="rId1"/>
          <a:stretch/>
        </p:blipFill>
        <p:spPr>
          <a:xfrm>
            <a:off x="707400" y="1490760"/>
            <a:ext cx="8754120" cy="4638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504000" y="-258120"/>
            <a:ext cx="9071280" cy="1524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Ссылки на ресурсы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17" name="TextShape 2"/>
          <p:cNvSpPr txBox="1"/>
          <p:nvPr/>
        </p:nvSpPr>
        <p:spPr>
          <a:xfrm>
            <a:off x="1506240" y="1997280"/>
            <a:ext cx="4935960" cy="708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600" spc="-1" strike="noStrike">
                <a:latin typeface="Times New Roman"/>
              </a:rPr>
              <a:t>https://discord.com</a:t>
            </a:r>
            <a:endParaRPr b="0" lang="ru-RU" sz="2600" spc="-1" strike="noStrike">
              <a:latin typeface="Times New Roman"/>
            </a:endParaRPr>
          </a:p>
        </p:txBody>
      </p:sp>
      <p:pic>
        <p:nvPicPr>
          <p:cNvPr id="218" name="" descr=""/>
          <p:cNvPicPr/>
          <p:nvPr/>
        </p:nvPicPr>
        <p:blipFill>
          <a:blip r:embed="rId1"/>
          <a:stretch/>
        </p:blipFill>
        <p:spPr>
          <a:xfrm>
            <a:off x="6660000" y="1236240"/>
            <a:ext cx="1512000" cy="1512000"/>
          </a:xfrm>
          <a:prstGeom prst="rect">
            <a:avLst/>
          </a:prstGeom>
          <a:ln>
            <a:noFill/>
          </a:ln>
        </p:spPr>
      </p:pic>
      <p:sp>
        <p:nvSpPr>
          <p:cNvPr id="219" name="TextShape 3"/>
          <p:cNvSpPr txBox="1"/>
          <p:nvPr/>
        </p:nvSpPr>
        <p:spPr>
          <a:xfrm>
            <a:off x="1506240" y="3138120"/>
            <a:ext cx="5112000" cy="821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600" spc="-1" strike="noStrike">
                <a:latin typeface="Times New Roman"/>
              </a:rPr>
              <a:t>https://onlinetestpad.com</a:t>
            </a:r>
            <a:endParaRPr b="0" lang="ru-RU" sz="2600" spc="-1" strike="noStrike">
              <a:latin typeface="Times New Roman"/>
            </a:endParaRPr>
          </a:p>
        </p:txBody>
      </p:sp>
      <p:pic>
        <p:nvPicPr>
          <p:cNvPr id="220" name="" descr=""/>
          <p:cNvPicPr/>
          <p:nvPr/>
        </p:nvPicPr>
        <p:blipFill>
          <a:blip r:embed="rId2"/>
          <a:stretch/>
        </p:blipFill>
        <p:spPr>
          <a:xfrm>
            <a:off x="6660000" y="2676240"/>
            <a:ext cx="1542240" cy="1542240"/>
          </a:xfrm>
          <a:prstGeom prst="rect">
            <a:avLst/>
          </a:prstGeom>
          <a:ln>
            <a:noFill/>
          </a:ln>
        </p:spPr>
      </p:pic>
      <p:sp>
        <p:nvSpPr>
          <p:cNvPr id="221" name="TextShape 4"/>
          <p:cNvSpPr txBox="1"/>
          <p:nvPr/>
        </p:nvSpPr>
        <p:spPr>
          <a:xfrm>
            <a:off x="1506240" y="6522120"/>
            <a:ext cx="4982400" cy="821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600" spc="-1" strike="noStrike">
                <a:latin typeface="Times New Roman"/>
              </a:rPr>
              <a:t>https</a:t>
            </a:r>
            <a:r>
              <a:rPr b="0" lang="ru-RU" sz="2600" spc="-1" strike="noStrike">
                <a:latin typeface="Times New Roman"/>
              </a:rPr>
              <a:t>://youtu.be/-VlFzIg_bQ4</a:t>
            </a:r>
            <a:endParaRPr b="0" lang="ru-RU" sz="2600" spc="-1" strike="noStrike">
              <a:latin typeface="Times New Roman"/>
            </a:endParaRPr>
          </a:p>
        </p:txBody>
      </p:sp>
      <p:pic>
        <p:nvPicPr>
          <p:cNvPr id="222" name="" descr=""/>
          <p:cNvPicPr/>
          <p:nvPr/>
        </p:nvPicPr>
        <p:blipFill>
          <a:blip r:embed="rId3"/>
          <a:stretch/>
        </p:blipFill>
        <p:spPr>
          <a:xfrm>
            <a:off x="6660000" y="5592240"/>
            <a:ext cx="1548000" cy="1548000"/>
          </a:xfrm>
          <a:prstGeom prst="rect">
            <a:avLst/>
          </a:prstGeom>
          <a:ln>
            <a:noFill/>
          </a:ln>
        </p:spPr>
      </p:pic>
      <p:sp>
        <p:nvSpPr>
          <p:cNvPr id="223" name="TextShape 5"/>
          <p:cNvSpPr txBox="1"/>
          <p:nvPr/>
        </p:nvSpPr>
        <p:spPr>
          <a:xfrm>
            <a:off x="1506240" y="4735440"/>
            <a:ext cx="3548880" cy="56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600" spc="-1" strike="noStrike">
                <a:latin typeface="Times New Roman"/>
              </a:rPr>
              <a:t>https://edu.skysmart.ru</a:t>
            </a:r>
            <a:endParaRPr b="0" lang="ru-RU" sz="2600" spc="-1" strike="noStrike">
              <a:latin typeface="Times New Roman"/>
            </a:endParaRPr>
          </a:p>
        </p:txBody>
      </p:sp>
      <p:pic>
        <p:nvPicPr>
          <p:cNvPr id="224" name="" descr=""/>
          <p:cNvPicPr/>
          <p:nvPr/>
        </p:nvPicPr>
        <p:blipFill>
          <a:blip r:embed="rId4"/>
          <a:stretch/>
        </p:blipFill>
        <p:spPr>
          <a:xfrm>
            <a:off x="6660000" y="4080240"/>
            <a:ext cx="1512000" cy="151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504000" y="-258120"/>
            <a:ext cx="9071280" cy="152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2"/>
          <p:cNvSpPr/>
          <p:nvPr/>
        </p:nvSpPr>
        <p:spPr>
          <a:xfrm>
            <a:off x="1368000" y="3096000"/>
            <a:ext cx="7343640" cy="244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TextShape 3"/>
          <p:cNvSpPr txBox="1"/>
          <p:nvPr/>
        </p:nvSpPr>
        <p:spPr>
          <a:xfrm>
            <a:off x="1440000" y="3240000"/>
            <a:ext cx="7056000" cy="2117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ru-RU" sz="7200" spc="-1" strike="noStrike">
                <a:latin typeface="Times New Roman"/>
              </a:rPr>
              <a:t>Спасибо за внимание!</a:t>
            </a:r>
            <a:endParaRPr b="0" lang="ru-RU" sz="7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504000" y="72000"/>
            <a:ext cx="907128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latin typeface="Noto Sans"/>
              </a:rPr>
              <a:t>DISCORD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288000" y="1418760"/>
            <a:ext cx="9817920" cy="521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2600" spc="-1" strike="noStrike">
                <a:latin typeface="Times New Roman"/>
              </a:rPr>
              <a:t>Discord — проприетарный бесплатный мессенджер с поддержкой VoIP, видеоконференций.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600" spc="-1" strike="noStrike">
                <a:latin typeface="Times New Roman"/>
              </a:rPr>
              <a:t>Настольное клиентское приложение реализовано для Windows, iOS и Linux.</a:t>
            </a:r>
            <a:endParaRPr b="0" lang="ru-RU" sz="2600" spc="-1" strike="noStrike">
              <a:latin typeface="Arial"/>
            </a:endParaRPr>
          </a:p>
        </p:txBody>
      </p:sp>
      <p:pic>
        <p:nvPicPr>
          <p:cNvPr id="160" name="" descr=""/>
          <p:cNvPicPr/>
          <p:nvPr/>
        </p:nvPicPr>
        <p:blipFill>
          <a:blip r:embed="rId1"/>
          <a:srcRect l="0" t="0" r="0" b="5955"/>
          <a:stretch/>
        </p:blipFill>
        <p:spPr>
          <a:xfrm>
            <a:off x="1800000" y="2304000"/>
            <a:ext cx="6263640" cy="3311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504000" y="72000"/>
            <a:ext cx="907128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latin typeface="Noto Sans"/>
              </a:rPr>
              <a:t>DISCORD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62" name="" descr=""/>
          <p:cNvPicPr/>
          <p:nvPr/>
        </p:nvPicPr>
        <p:blipFill>
          <a:blip r:embed="rId1"/>
          <a:stretch/>
        </p:blipFill>
        <p:spPr>
          <a:xfrm>
            <a:off x="429840" y="1296000"/>
            <a:ext cx="4609800" cy="3123720"/>
          </a:xfrm>
          <a:prstGeom prst="rect">
            <a:avLst/>
          </a:prstGeom>
          <a:ln>
            <a:noFill/>
          </a:ln>
        </p:spPr>
      </p:pic>
      <p:pic>
        <p:nvPicPr>
          <p:cNvPr id="163" name="" descr=""/>
          <p:cNvPicPr/>
          <p:nvPr/>
        </p:nvPicPr>
        <p:blipFill>
          <a:blip r:embed="rId2"/>
          <a:stretch/>
        </p:blipFill>
        <p:spPr>
          <a:xfrm>
            <a:off x="5243040" y="1872000"/>
            <a:ext cx="4476600" cy="2914200"/>
          </a:xfrm>
          <a:prstGeom prst="rect">
            <a:avLst/>
          </a:prstGeom>
          <a:ln>
            <a:noFill/>
          </a:ln>
        </p:spPr>
      </p:pic>
      <p:pic>
        <p:nvPicPr>
          <p:cNvPr id="164" name="" descr=""/>
          <p:cNvPicPr/>
          <p:nvPr/>
        </p:nvPicPr>
        <p:blipFill>
          <a:blip r:embed="rId3"/>
          <a:stretch/>
        </p:blipFill>
        <p:spPr>
          <a:xfrm>
            <a:off x="1368000" y="4867560"/>
            <a:ext cx="6620040" cy="2476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504000" y="72000"/>
            <a:ext cx="907128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latin typeface="Noto Sans"/>
              </a:rPr>
              <a:t>DISCORD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66" name="" descr=""/>
          <p:cNvPicPr/>
          <p:nvPr/>
        </p:nvPicPr>
        <p:blipFill>
          <a:blip r:embed="rId1"/>
          <a:stretch/>
        </p:blipFill>
        <p:spPr>
          <a:xfrm>
            <a:off x="983160" y="1224000"/>
            <a:ext cx="8304840" cy="6174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504000" y="72000"/>
            <a:ext cx="907128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latin typeface="Noto Sans"/>
              </a:rPr>
              <a:t>DISCORD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68" name="" descr=""/>
          <p:cNvPicPr/>
          <p:nvPr/>
        </p:nvPicPr>
        <p:blipFill>
          <a:blip r:embed="rId1"/>
          <a:stretch/>
        </p:blipFill>
        <p:spPr>
          <a:xfrm>
            <a:off x="503280" y="1380240"/>
            <a:ext cx="2304360" cy="3371400"/>
          </a:xfrm>
          <a:prstGeom prst="rect">
            <a:avLst/>
          </a:prstGeom>
          <a:ln>
            <a:noFill/>
          </a:ln>
        </p:spPr>
      </p:pic>
      <p:pic>
        <p:nvPicPr>
          <p:cNvPr id="169" name="" descr=""/>
          <p:cNvPicPr/>
          <p:nvPr/>
        </p:nvPicPr>
        <p:blipFill>
          <a:blip r:embed="rId2"/>
          <a:stretch/>
        </p:blipFill>
        <p:spPr>
          <a:xfrm>
            <a:off x="4608000" y="1449720"/>
            <a:ext cx="3866760" cy="5533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504000" y="72000"/>
            <a:ext cx="907128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latin typeface="Noto Sans"/>
              </a:rPr>
              <a:t>DISCORD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71" name="" descr=""/>
          <p:cNvPicPr/>
          <p:nvPr/>
        </p:nvPicPr>
        <p:blipFill>
          <a:blip r:embed="rId1"/>
          <a:stretch/>
        </p:blipFill>
        <p:spPr>
          <a:xfrm>
            <a:off x="1268640" y="1872000"/>
            <a:ext cx="7443000" cy="4184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504000" y="72000"/>
            <a:ext cx="907128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latin typeface="Noto Sans"/>
              </a:rPr>
              <a:t>youtube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73" name="" descr=""/>
          <p:cNvPicPr/>
          <p:nvPr/>
        </p:nvPicPr>
        <p:blipFill>
          <a:blip r:embed="rId1"/>
          <a:stretch/>
        </p:blipFill>
        <p:spPr>
          <a:xfrm>
            <a:off x="838440" y="2077200"/>
            <a:ext cx="7801200" cy="4762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504000" y="72000"/>
            <a:ext cx="9071280" cy="86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latin typeface="Noto Sans"/>
              </a:rPr>
              <a:t>Online Test Pad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175" name="" descr=""/>
          <p:cNvPicPr/>
          <p:nvPr/>
        </p:nvPicPr>
        <p:blipFill>
          <a:blip r:embed="rId1"/>
          <a:stretch/>
        </p:blipFill>
        <p:spPr>
          <a:xfrm>
            <a:off x="1364760" y="1838520"/>
            <a:ext cx="7439040" cy="3943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Application>LibreOffice/6.4.3.2$Windows_X86_64 LibreOffice_project/747b5d0ebf89f41c860ec2a39efd7cb15b54f2d8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2020-05-31T10:58:00Z</dcterms:created>
  <dc:creator/>
  <dc:description/>
  <dc:language>ru-RU</dc:language>
  <cp:lastModifiedBy/>
  <dcterms:modified xsi:type="dcterms:W3CDTF">2020-06-01T19:31:26Z</dcterms:modified>
  <cp:revision>6</cp:revision>
  <dc:subject/>
  <dc:title>Lush Green</dc:title>
</cp:coreProperties>
</file>